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BC91-E073-4544-8D16-8EC19E117E86}" type="datetimeFigureOut">
              <a:rPr lang="en-US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5F130-4B5F-4F9E-86B5-3A53E828A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0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6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F130-4B5F-4F9E-86B5-3A53E828A3A8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327309" y="436770"/>
            <a:ext cx="1366630" cy="1338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135" y="1468171"/>
            <a:ext cx="6987454" cy="1847850"/>
          </a:xfrm>
          <a:effectLst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sz="5400" dirty="0"/>
              <a:t>              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 </a:t>
            </a:r>
            <a:r>
              <a:rPr lang="en-US" sz="5300" dirty="0" smtClean="0"/>
              <a:t>The Circles of Rosary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</a:t>
            </a:r>
            <a:r>
              <a:rPr lang="en-US" sz="3100" dirty="0" smtClean="0"/>
              <a:t>Opening Prayer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0" y="2005354"/>
            <a:ext cx="11722100" cy="47002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 smtClean="0"/>
              <a:t>In the name of the Father, of the Son, and of the Holy Spirit.</a:t>
            </a:r>
          </a:p>
          <a:p>
            <a:endParaRPr lang="en-US" sz="1050" dirty="0" smtClean="0"/>
          </a:p>
          <a:p>
            <a:r>
              <a:rPr lang="en-US" sz="2800" dirty="0" smtClean="0"/>
              <a:t>Dearest  Mary, Jesus Christ,</a:t>
            </a:r>
          </a:p>
          <a:p>
            <a:r>
              <a:rPr lang="en-US" sz="2800" dirty="0" smtClean="0"/>
              <a:t>St. John Paul II, and St Teresa of Calcutta, our peace models, </a:t>
            </a:r>
          </a:p>
          <a:p>
            <a:r>
              <a:rPr lang="en-US" sz="2800" b="1" dirty="0" smtClean="0"/>
              <a:t>Enlighten us in caring and in loving our family</a:t>
            </a:r>
          </a:p>
          <a:p>
            <a:r>
              <a:rPr lang="en-US" sz="2800" dirty="0" smtClean="0"/>
              <a:t>Help us to care, respect and love our siblings, Mom, Dad and elders.</a:t>
            </a:r>
          </a:p>
          <a:p>
            <a:r>
              <a:rPr lang="en-US" sz="2800" b="1" dirty="0" smtClean="0"/>
              <a:t>Show us how to give without expecting a return or </a:t>
            </a:r>
            <a:r>
              <a:rPr lang="en-US" sz="2800" b="1" dirty="0" err="1" smtClean="0"/>
              <a:t>favour</a:t>
            </a:r>
            <a:endParaRPr lang="en-US" sz="2800" b="1" dirty="0" smtClean="0"/>
          </a:p>
          <a:p>
            <a:r>
              <a:rPr lang="en-US" sz="2800" dirty="0" smtClean="0"/>
              <a:t>Enlighten us how to value our family</a:t>
            </a:r>
          </a:p>
          <a:p>
            <a:r>
              <a:rPr lang="en-US" sz="2800" b="1" dirty="0" smtClean="0"/>
              <a:t>With honesty, respect and peace at all times </a:t>
            </a:r>
          </a:p>
          <a:p>
            <a:r>
              <a:rPr lang="en-US" sz="2800" dirty="0" smtClean="0"/>
              <a:t> Amen</a:t>
            </a:r>
          </a:p>
          <a:p>
            <a:r>
              <a:rPr lang="en-US" sz="2800" dirty="0" smtClean="0"/>
              <a:t> </a:t>
            </a:r>
            <a:r>
              <a:rPr lang="en-US" sz="1400" dirty="0" smtClean="0"/>
              <a:t>© The Circles of Rosary  905 896 2958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3256" y="780774"/>
            <a:ext cx="1061431" cy="6670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0939" y="183322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2865" y="982317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59500" y="12319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331788"/>
            <a:ext cx="10515600" cy="16478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Glorious Mystery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92" y="2156057"/>
            <a:ext cx="612118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The Assumption of Mary </a:t>
            </a:r>
          </a:p>
          <a:p>
            <a:pPr marL="0" indent="0">
              <a:buNone/>
            </a:pPr>
            <a:r>
              <a:rPr lang="en-US" sz="3600" b="1" dirty="0"/>
              <a:t>into Heaven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/>
              <a:t>to know you and love you as Jesus would want us to do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77" y="1751234"/>
            <a:ext cx="3455723" cy="4242364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88" y="1492250"/>
            <a:ext cx="86285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223000" y="11303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Fifth Glorious Mystery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11" y="1825625"/>
            <a:ext cx="5994002" cy="47815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The Crowning of Our Lady as Queen of Heaven and Earth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/>
              <a:t>to be faithful to your Son and to persevere in His love and service so as to be with you in glory forever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10" y="1676400"/>
            <a:ext cx="3461907" cy="4263091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5782" y="1080201"/>
            <a:ext cx="704079" cy="54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700" y="889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8" y="419100"/>
            <a:ext cx="10515600" cy="107522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Hail Holy Queen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14" y="1738313"/>
            <a:ext cx="11696861" cy="519588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Hail Holy Queen, Mother of Mercy, </a:t>
            </a:r>
          </a:p>
          <a:p>
            <a:pPr marL="0" indent="0">
              <a:buNone/>
            </a:pPr>
            <a:r>
              <a:rPr lang="en-US" sz="4000" dirty="0"/>
              <a:t>hail our life, our sweetness and our hope, </a:t>
            </a:r>
          </a:p>
          <a:p>
            <a:pPr marL="0" indent="0">
              <a:buNone/>
            </a:pPr>
            <a:r>
              <a:rPr lang="en-US" sz="4000" dirty="0"/>
              <a:t>to thee do we cry, poor banished children of Eve; </a:t>
            </a:r>
          </a:p>
          <a:p>
            <a:pPr marL="0" indent="0">
              <a:buNone/>
            </a:pPr>
            <a:r>
              <a:rPr lang="en-US" sz="4000" dirty="0"/>
              <a:t>to thee do we send up our sighs, mourning, and weeping in this </a:t>
            </a:r>
            <a:r>
              <a:rPr lang="en-US" sz="4000" dirty="0" smtClean="0"/>
              <a:t>valley </a:t>
            </a:r>
            <a:r>
              <a:rPr lang="en-US" sz="4000" dirty="0"/>
              <a:t>of tears. </a:t>
            </a:r>
          </a:p>
          <a:p>
            <a:pPr marL="0" indent="0">
              <a:buNone/>
            </a:pPr>
            <a:r>
              <a:rPr lang="en-US" sz="4000" dirty="0"/>
              <a:t>Turn then, most gracious Advocate, thine eyes of mercy toward us, </a:t>
            </a:r>
          </a:p>
          <a:p>
            <a:pPr marL="0" indent="0">
              <a:buNone/>
            </a:pPr>
            <a:r>
              <a:rPr lang="en-US" sz="4000" dirty="0"/>
              <a:t>and after this our exile, </a:t>
            </a:r>
          </a:p>
          <a:p>
            <a:pPr marL="0" indent="0">
              <a:buNone/>
            </a:pPr>
            <a:r>
              <a:rPr lang="en-US" sz="4000" dirty="0"/>
              <a:t>show unto us the blessed fruit of thy womb, Jesus. </a:t>
            </a:r>
          </a:p>
          <a:p>
            <a:pPr marL="0" indent="0">
              <a:buNone/>
            </a:pPr>
            <a:r>
              <a:rPr lang="en-US" sz="4000" dirty="0"/>
              <a:t>O Clement, O loving, O sweet Virgin Mary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Leader:          </a:t>
            </a:r>
            <a:r>
              <a:rPr lang="en-US" sz="4000" u="sng" dirty="0" smtClean="0"/>
              <a:t>Pray </a:t>
            </a:r>
            <a:r>
              <a:rPr lang="en-US" sz="4000" u="sng" dirty="0"/>
              <a:t>for us, O holy Mother of God</a:t>
            </a:r>
          </a:p>
          <a:p>
            <a:pPr marL="0" indent="0">
              <a:buNone/>
            </a:pPr>
            <a:r>
              <a:rPr lang="en-US" sz="4000" dirty="0"/>
              <a:t>Response:    </a:t>
            </a:r>
            <a:r>
              <a:rPr lang="en-US" sz="4000" u="sng" dirty="0"/>
              <a:t>That we may be </a:t>
            </a:r>
            <a:r>
              <a:rPr lang="en-US" sz="4000" u="sng" dirty="0" smtClean="0"/>
              <a:t>made worthy </a:t>
            </a:r>
            <a:r>
              <a:rPr lang="en-US" sz="4000" u="sng" dirty="0"/>
              <a:t>of the promises of Christ</a:t>
            </a:r>
            <a:r>
              <a:rPr lang="en-US" sz="4000" u="sng" dirty="0" smtClean="0"/>
              <a:t>.</a:t>
            </a:r>
            <a:endParaRPr lang="en-US" sz="4000" u="sng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8935" y="1189068"/>
            <a:ext cx="921566" cy="4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700" y="9525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 of Consecration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886" y="2158999"/>
            <a:ext cx="10909300" cy="47700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/>
              <a:t>has purchased for us the rewards of eternal salvation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Grant we beseech Thee </a:t>
            </a:r>
          </a:p>
          <a:p>
            <a:pPr marL="0" indent="0">
              <a:buNone/>
            </a:pPr>
            <a:r>
              <a:rPr lang="en-US" sz="3200" dirty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/>
              <a:t>and obtain what they promise, </a:t>
            </a:r>
          </a:p>
          <a:p>
            <a:pPr marL="0" indent="0">
              <a:buNone/>
            </a:pPr>
            <a:r>
              <a:rPr lang="en-US" sz="3200" dirty="0"/>
              <a:t>through Christ our Lord.   Amen.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1155" y="1227019"/>
            <a:ext cx="948545" cy="4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613900" y="635000"/>
            <a:ext cx="14605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158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Circles of Rosary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Closing Prayer</a:t>
            </a:r>
            <a:endParaRPr lang="en-US" sz="4000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38" y="2219325"/>
            <a:ext cx="12037217" cy="435133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12800" b="1" dirty="0" smtClean="0"/>
              <a:t>Thank you, Lord, </a:t>
            </a:r>
            <a:r>
              <a:rPr lang="en-US" sz="12800" b="1" dirty="0"/>
              <a:t>for blessing our </a:t>
            </a:r>
            <a:r>
              <a:rPr lang="en-US" sz="12800" b="1" dirty="0" smtClean="0"/>
              <a:t>home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dirty="0" smtClean="0"/>
              <a:t>A place of safety, comfort and peace </a:t>
            </a:r>
            <a:endParaRPr lang="en-US" sz="12800" dirty="0"/>
          </a:p>
          <a:p>
            <a:pPr marL="0" indent="0" algn="ctr">
              <a:buNone/>
            </a:pPr>
            <a:r>
              <a:rPr lang="en-US" sz="12800" dirty="0" smtClean="0"/>
              <a:t>A family of unconditional love, forgiveness, mercy and acceptance.</a:t>
            </a:r>
            <a:endParaRPr lang="en-US" sz="128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128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128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12800" dirty="0" smtClean="0"/>
              <a:t>Please help us to remember that </a:t>
            </a:r>
          </a:p>
          <a:p>
            <a:pPr marL="0" indent="0" algn="ctr">
              <a:buNone/>
            </a:pPr>
            <a:r>
              <a:rPr lang="en-US" sz="12800" dirty="0" smtClean="0"/>
              <a:t>peace and love around the world starts with you and me. </a:t>
            </a:r>
          </a:p>
          <a:p>
            <a:pPr marL="0" indent="0" algn="ctr">
              <a:buNone/>
            </a:pPr>
            <a:r>
              <a:rPr lang="en-US" sz="12800" dirty="0" smtClean="0"/>
              <a:t> </a:t>
            </a:r>
            <a:r>
              <a:rPr lang="en-US" sz="8800" dirty="0" smtClean="0"/>
              <a:t>Amen </a:t>
            </a:r>
          </a:p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6177" y="1058862"/>
            <a:ext cx="1276608" cy="6048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" y="457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30300" y="11049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13589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60600" y="368300"/>
            <a:ext cx="1206500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03300"/>
            <a:ext cx="5435600" cy="5926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500" b="1" dirty="0" smtClean="0"/>
              <a:t>Let there be </a:t>
            </a:r>
            <a:r>
              <a:rPr lang="en-US" sz="3500" b="1" dirty="0"/>
              <a:t>peace on earth </a:t>
            </a:r>
            <a:endParaRPr lang="en-US" sz="3500" b="1" dirty="0" smtClean="0"/>
          </a:p>
          <a:p>
            <a:pPr marL="0" indent="0" algn="just">
              <a:buNone/>
            </a:pPr>
            <a:r>
              <a:rPr lang="en-US" sz="3900" dirty="0" smtClean="0"/>
              <a:t>and </a:t>
            </a:r>
            <a:r>
              <a:rPr lang="en-US" sz="3900" dirty="0"/>
              <a:t>let it begin with me</a:t>
            </a:r>
          </a:p>
          <a:p>
            <a:pPr marL="0" indent="0" algn="just">
              <a:buNone/>
            </a:pPr>
            <a:r>
              <a:rPr lang="en-US" sz="3200" dirty="0"/>
              <a:t>Let there be peace on earth, </a:t>
            </a:r>
            <a:endParaRPr lang="en-US" sz="3200" dirty="0" smtClean="0"/>
          </a:p>
          <a:p>
            <a:pPr marL="0" indent="0" algn="just">
              <a:buNone/>
            </a:pPr>
            <a:r>
              <a:rPr lang="en-US" sz="3200" dirty="0" smtClean="0"/>
              <a:t>the </a:t>
            </a:r>
            <a:r>
              <a:rPr lang="en-US" sz="3200" dirty="0"/>
              <a:t>peace that was meant to be</a:t>
            </a:r>
          </a:p>
          <a:p>
            <a:pPr marL="0" indent="0">
              <a:buNone/>
            </a:pPr>
            <a:r>
              <a:rPr lang="en-US" sz="3200" dirty="0"/>
              <a:t>       With God as our Father,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  children </a:t>
            </a:r>
            <a:r>
              <a:rPr lang="en-US" sz="3200" dirty="0"/>
              <a:t>all are we</a:t>
            </a:r>
          </a:p>
          <a:p>
            <a:pPr marL="0" indent="0">
              <a:buNone/>
            </a:pPr>
            <a:r>
              <a:rPr lang="en-US" sz="3200" dirty="0" smtClean="0"/>
              <a:t>Let </a:t>
            </a:r>
            <a:r>
              <a:rPr lang="en-US" sz="3200" dirty="0"/>
              <a:t>us walk with each other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perfect harmony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2" name="Picture 1" descr="ros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3281" y="631825"/>
            <a:ext cx="982663" cy="56146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515100" y="288192"/>
            <a:ext cx="5448300" cy="609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peace begin with me,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the moment now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every step I take,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my solemn vow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To take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and live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 peace eternally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there be peace on earth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it begin with 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Jill Jackson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Miller-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01 Track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2439" y="631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95274" y="9050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9580" y="1193801"/>
            <a:ext cx="986095" cy="46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66810"/>
            <a:ext cx="55626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199" y="850900"/>
            <a:ext cx="5210175" cy="57699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He ascended into heaven </a:t>
            </a:r>
          </a:p>
          <a:p>
            <a:pPr marL="0" indent="0">
              <a:buNone/>
            </a:pPr>
            <a:r>
              <a:rPr lang="en-US" dirty="0" smtClean="0"/>
              <a:t>and is seated at the right hand </a:t>
            </a:r>
          </a:p>
          <a:p>
            <a:pPr marL="0" indent="0">
              <a:buNone/>
            </a:pPr>
            <a:r>
              <a:rPr lang="en-US" dirty="0" smtClean="0"/>
              <a:t>of God the Father Almighty.</a:t>
            </a:r>
          </a:p>
          <a:p>
            <a:pPr marL="0" indent="0" algn="just">
              <a:buNone/>
            </a:pPr>
            <a:r>
              <a:rPr lang="en-US" dirty="0" smtClean="0"/>
              <a:t>From there, He will </a:t>
            </a:r>
            <a:r>
              <a:rPr lang="en-US" dirty="0" smtClean="0"/>
              <a:t>come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smtClean="0"/>
              <a:t>judge the living and the dead.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 believe in the Holy Spirit, </a:t>
            </a:r>
          </a:p>
          <a:p>
            <a:pPr marL="0" indent="0" algn="just">
              <a:buNone/>
            </a:pPr>
            <a:r>
              <a:rPr lang="en-US" dirty="0" smtClean="0"/>
              <a:t>the holy Catholic Church, </a:t>
            </a:r>
          </a:p>
          <a:p>
            <a:pPr marL="0" indent="0" algn="just">
              <a:buNone/>
            </a:pPr>
            <a:r>
              <a:rPr lang="en-US" dirty="0" smtClean="0"/>
              <a:t>the communion of saints, </a:t>
            </a:r>
          </a:p>
          <a:p>
            <a:pPr marL="0" indent="0" algn="just">
              <a:buNone/>
            </a:pPr>
            <a:r>
              <a:rPr lang="en-US" dirty="0" smtClean="0"/>
              <a:t>the forgiveness of sins, </a:t>
            </a:r>
          </a:p>
          <a:p>
            <a:pPr marL="0" indent="0" algn="just">
              <a:buNone/>
            </a:pPr>
            <a:r>
              <a:rPr lang="en-US" dirty="0" smtClean="0"/>
              <a:t>the resurrection of the body, </a:t>
            </a:r>
          </a:p>
          <a:p>
            <a:pPr marL="0" indent="0" algn="just">
              <a:buNone/>
            </a:pPr>
            <a:r>
              <a:rPr lang="en-US" dirty="0" smtClean="0"/>
              <a:t>and life everlasting.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" y="1957363"/>
            <a:ext cx="5727700" cy="506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God, The Father Almighty, creator of heaven and earth,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Jesus Christ, his only Son,     our Lord,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 of the Virgin Mary,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Suffered under Pontius Pilate,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crucified, died, and was buried.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descended into hell;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third day,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rose again from the dead;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99100" y="863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Our Father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36763"/>
            <a:ext cx="11442700" cy="5492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Our Father, who art in Heaven, </a:t>
            </a:r>
          </a:p>
          <a:p>
            <a:pPr marL="0" indent="0" algn="ctr">
              <a:buNone/>
            </a:pPr>
            <a:r>
              <a:rPr lang="en-US" dirty="0"/>
              <a:t>Hallowed be thy name.</a:t>
            </a:r>
          </a:p>
          <a:p>
            <a:pPr marL="0" indent="0" algn="ctr">
              <a:buNone/>
            </a:pPr>
            <a:r>
              <a:rPr lang="en-US" dirty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/>
              <a:t>on earth as it is in Heaven.</a:t>
            </a:r>
          </a:p>
          <a:p>
            <a:pPr marL="0" indent="0" algn="ctr">
              <a:buNone/>
            </a:pPr>
            <a:r>
              <a:rPr lang="en-US" dirty="0"/>
              <a:t>Give us this day our daily bread, </a:t>
            </a:r>
          </a:p>
          <a:p>
            <a:pPr marL="0" indent="0" algn="ctr">
              <a:buNone/>
            </a:pPr>
            <a:r>
              <a:rPr lang="en-US" dirty="0"/>
              <a:t>and forgive us our trespasses,</a:t>
            </a:r>
          </a:p>
          <a:p>
            <a:pPr marL="0" indent="0" algn="ctr">
              <a:buNone/>
            </a:pPr>
            <a:r>
              <a:rPr lang="en-US" dirty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/>
              <a:t>And lead us not into temptation</a:t>
            </a:r>
          </a:p>
          <a:p>
            <a:pPr marL="0" indent="0" algn="ctr">
              <a:buNone/>
            </a:pPr>
            <a:r>
              <a:rPr lang="en-US" dirty="0"/>
              <a:t>But deliver us from evil</a:t>
            </a:r>
            <a:r>
              <a:rPr lang="en-US" dirty="0" smtClean="0"/>
              <a:t>.   Amen</a:t>
            </a:r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6891" y="1216983"/>
            <a:ext cx="845337" cy="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36900" y="965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6197600" y="863600"/>
            <a:ext cx="5791200" cy="530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9725"/>
            <a:ext cx="6997700" cy="1325563"/>
          </a:xfrm>
        </p:spPr>
        <p:txBody>
          <a:bodyPr/>
          <a:lstStyle/>
          <a:p>
            <a:pPr algn="ctr"/>
            <a:r>
              <a:rPr lang="en-US" dirty="0"/>
              <a:t>Hail 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181693"/>
            <a:ext cx="6121400" cy="467630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sz="4000" dirty="0" smtClean="0"/>
              <a:t>The Lord is with thee.</a:t>
            </a:r>
          </a:p>
          <a:p>
            <a:pPr marL="0" indent="0" algn="ctr">
              <a:buNone/>
            </a:pPr>
            <a:r>
              <a:rPr lang="en-US" sz="4000" dirty="0" smtClean="0"/>
              <a:t>Blessed are thou </a:t>
            </a:r>
            <a:r>
              <a:rPr lang="en-US" sz="4000" dirty="0" smtClean="0"/>
              <a:t>among </a:t>
            </a:r>
            <a:r>
              <a:rPr lang="en-US" sz="4000" dirty="0" smtClean="0"/>
              <a:t>women, </a:t>
            </a:r>
          </a:p>
          <a:p>
            <a:pPr marL="0" indent="0" algn="ctr">
              <a:buNone/>
            </a:pPr>
            <a:r>
              <a:rPr lang="en-US" sz="4000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sz="4000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sz="4000" dirty="0" smtClean="0"/>
              <a:t>Pray for us sinners</a:t>
            </a:r>
          </a:p>
          <a:p>
            <a:pPr marL="0" indent="0" algn="ctr">
              <a:buNone/>
            </a:pPr>
            <a:r>
              <a:rPr lang="en-US" sz="4000" dirty="0" smtClean="0"/>
              <a:t>Now and </a:t>
            </a:r>
            <a:r>
              <a:rPr lang="en-US" sz="4000" dirty="0" smtClean="0"/>
              <a:t>at </a:t>
            </a:r>
            <a:r>
              <a:rPr lang="en-US" sz="4000" dirty="0" smtClean="0"/>
              <a:t>the hour of death.</a:t>
            </a:r>
          </a:p>
          <a:p>
            <a:pPr marL="0" indent="0" algn="ctr">
              <a:buNone/>
            </a:pPr>
            <a:r>
              <a:rPr lang="en-US" sz="4000" dirty="0" smtClean="0"/>
              <a:t>Amen.</a:t>
            </a:r>
            <a:endParaRPr lang="en-US" sz="40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386" y="1255083"/>
            <a:ext cx="943069" cy="446717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00" y="1397000"/>
            <a:ext cx="3263900" cy="43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086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Glory Be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1400"/>
            <a:ext cx="10515600" cy="43669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Glory be to the Father, </a:t>
            </a:r>
          </a:p>
          <a:p>
            <a:pPr marL="0" indent="0" algn="ctr">
              <a:buNone/>
            </a:pPr>
            <a:r>
              <a:rPr lang="en-US" sz="4000" dirty="0"/>
              <a:t>And to the Son, </a:t>
            </a:r>
          </a:p>
          <a:p>
            <a:pPr marL="0" indent="0" algn="ctr">
              <a:buNone/>
            </a:pPr>
            <a:r>
              <a:rPr lang="en-US" sz="4000" dirty="0"/>
              <a:t>And to the Holy Spirit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As it was in the beginning, </a:t>
            </a:r>
          </a:p>
          <a:p>
            <a:pPr marL="0" indent="0" algn="ctr">
              <a:buNone/>
            </a:pPr>
            <a:r>
              <a:rPr lang="en-US" sz="4000" dirty="0"/>
              <a:t>Is now, and ever shall be</a:t>
            </a:r>
          </a:p>
          <a:p>
            <a:pPr marL="0" indent="0" algn="ctr">
              <a:buNone/>
            </a:pPr>
            <a:r>
              <a:rPr lang="en-US" sz="4000" dirty="0"/>
              <a:t>World without end.</a:t>
            </a:r>
          </a:p>
          <a:p>
            <a:pPr marL="0" indent="0" algn="ctr">
              <a:buNone/>
            </a:pPr>
            <a:r>
              <a:rPr lang="en-US" sz="4000" dirty="0"/>
              <a:t>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2755" y="1296109"/>
            <a:ext cx="974545" cy="4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22900" y="1066800"/>
            <a:ext cx="1409700" cy="124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Fatima Prayer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912" y="2738065"/>
            <a:ext cx="10515600" cy="58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 my Jesus, </a:t>
            </a:r>
          </a:p>
          <a:p>
            <a:pPr marL="0" indent="0" algn="ctr">
              <a:buNone/>
            </a:pPr>
            <a:r>
              <a:rPr lang="en-US" sz="4000" dirty="0"/>
              <a:t>Forgive us our sins,</a:t>
            </a:r>
          </a:p>
          <a:p>
            <a:pPr marL="0" indent="0" algn="ctr">
              <a:buNone/>
            </a:pPr>
            <a:r>
              <a:rPr lang="en-US" sz="4000" dirty="0"/>
              <a:t>Save us from the fires of hell,</a:t>
            </a:r>
          </a:p>
          <a:p>
            <a:pPr marL="0" indent="0" algn="ctr">
              <a:buNone/>
            </a:pPr>
            <a:r>
              <a:rPr lang="en-US" sz="4000" dirty="0"/>
              <a:t>Lead all souls to Heaven,</a:t>
            </a:r>
          </a:p>
          <a:p>
            <a:pPr marL="0" indent="0" algn="ctr">
              <a:buNone/>
            </a:pPr>
            <a:r>
              <a:rPr lang="en-US" sz="4000" dirty="0"/>
              <a:t>Especially those </a:t>
            </a:r>
            <a:r>
              <a:rPr lang="en-US" sz="4000" dirty="0" smtClean="0"/>
              <a:t>most in </a:t>
            </a:r>
            <a:r>
              <a:rPr lang="en-US" sz="4000" dirty="0"/>
              <a:t>need </a:t>
            </a:r>
            <a:r>
              <a:rPr lang="en-US" sz="4000" dirty="0" smtClean="0"/>
              <a:t>of </a:t>
            </a:r>
            <a:r>
              <a:rPr lang="en-US" sz="4000" dirty="0"/>
              <a:t>thy mercy.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5759" y="1346201"/>
            <a:ext cx="1115388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0" y="965200"/>
            <a:ext cx="5943600" cy="56515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7" y="2628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First Glorious Mystery</a:t>
            </a:r>
            <a:br>
              <a:rPr lang="en-US" sz="4000" dirty="0"/>
            </a:br>
            <a:r>
              <a:rPr lang="en-US" sz="4000" dirty="0" smtClean="0"/>
              <a:t>         </a:t>
            </a:r>
            <a:r>
              <a:rPr lang="en-US" sz="2000" dirty="0" smtClean="0"/>
              <a:t>Wednesdays and Sundays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32" y="1825625"/>
            <a:ext cx="569884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The Resurrection</a:t>
            </a:r>
          </a:p>
          <a:p>
            <a:pPr marL="0" indent="0">
              <a:buNone/>
            </a:pPr>
            <a:r>
              <a:rPr lang="en-US" sz="3200" dirty="0" smtClean="0"/>
              <a:t>Obtain </a:t>
            </a:r>
            <a:r>
              <a:rPr lang="en-US" sz="3200" dirty="0"/>
              <a:t>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/>
              <a:t>to rise and walk in the newness of life the Risen Lord </a:t>
            </a:r>
            <a:r>
              <a:rPr lang="en-US" sz="3200" dirty="0"/>
              <a:t>shares with us and insures us </a:t>
            </a:r>
            <a:r>
              <a:rPr lang="en-US" sz="3200" b="1" dirty="0"/>
              <a:t>a glorious resurrection on the last day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6" y="1602183"/>
            <a:ext cx="3631334" cy="4354118"/>
          </a:xfrm>
          <a:prstGeom prst="rect">
            <a:avLst/>
          </a:prstGeom>
        </p:spPr>
      </p:pic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510" y="1052513"/>
            <a:ext cx="762190" cy="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1557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11391900" cy="1253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Glorious Mystery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11338"/>
            <a:ext cx="6267450" cy="4870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The Ascension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Obtain for us, dearest Mother, from your Divine Son, the grace and power of the Holy Spirit</a:t>
            </a:r>
          </a:p>
          <a:p>
            <a:pPr marL="0" indent="0">
              <a:buNone/>
            </a:pPr>
            <a:r>
              <a:rPr lang="en-US" sz="3200" b="1" dirty="0"/>
              <a:t>to set our hearts on the realities of Heaven </a:t>
            </a:r>
            <a:r>
              <a:rPr lang="en-US" sz="3200" dirty="0"/>
              <a:t>where your Son has gone to prepare a place for us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98" y="1653275"/>
            <a:ext cx="3261001" cy="434087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226" y="1239147"/>
            <a:ext cx="996543" cy="4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23000" y="1079500"/>
            <a:ext cx="5791200" cy="5308600"/>
          </a:xfrm>
          <a:prstGeom prst="ellipse">
            <a:avLst/>
          </a:prstGeom>
          <a:solidFill>
            <a:srgbClr val="F35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Third Glorious Mystery	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90" y="1866900"/>
            <a:ext cx="6278210" cy="456074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4000" b="1" dirty="0"/>
              <a:t>The Coming of the Holy Spirit</a:t>
            </a:r>
          </a:p>
          <a:p>
            <a:pPr marL="0" indent="0">
              <a:buNone/>
            </a:pPr>
            <a:r>
              <a:rPr lang="en-US" sz="4000" dirty="0" smtClean="0"/>
              <a:t>Obtain </a:t>
            </a:r>
            <a:r>
              <a:rPr lang="en-US" sz="4000" dirty="0"/>
              <a:t>for us, dearest Mother, from your Divine Son, </a:t>
            </a:r>
            <a:r>
              <a:rPr lang="en-US" sz="4000" dirty="0">
                <a:latin typeface="Calibri" charset="0"/>
              </a:rPr>
              <a:t>the grace and power of the Holy Spirit </a:t>
            </a:r>
          </a:p>
          <a:p>
            <a:pPr marL="0" indent="0">
              <a:buNone/>
            </a:pPr>
            <a:r>
              <a:rPr lang="en-US" sz="4000" b="1" dirty="0">
                <a:latin typeface="Calibri" charset="0"/>
              </a:rPr>
              <a:t>to have </a:t>
            </a:r>
            <a:r>
              <a:rPr lang="en-US" sz="4000" b="1" dirty="0"/>
              <a:t>an abundant share in the graces, gifts, and fruits of the Holy Spirit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Intentions_______________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5" y="1546457"/>
            <a:ext cx="3101335" cy="443524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1588" y="1098621"/>
            <a:ext cx="942975" cy="5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0F64FE80CD27A408D85AC545D3ABAE6" ma:contentTypeVersion="1" ma:contentTypeDescription="Upload an image." ma:contentTypeScope="" ma:versionID="f0a29c27d038540f10b040c49d71689d">
  <xsd:schema xmlns:xsd="http://www.w3.org/2001/XMLSchema" xmlns:xs="http://www.w3.org/2001/XMLSchema" xmlns:p="http://schemas.microsoft.com/office/2006/metadata/properties" xmlns:ns1="http://schemas.microsoft.com/sharepoint/v3" xmlns:ns2="AE9AE41F-FAAB-4E8C-877A-C7054F2E2B7A" xmlns:ns3="http://schemas.microsoft.com/sharepoint/v3/fields" targetNamespace="http://schemas.microsoft.com/office/2006/metadata/properties" ma:root="true" ma:fieldsID="fa467a75047c233b0e2b051e6b841c4b" ns1:_="" ns2:_="" ns3:_="">
    <xsd:import namespace="http://schemas.microsoft.com/sharepoint/v3"/>
    <xsd:import namespace="AE9AE41F-FAAB-4E8C-877A-C7054F2E2B7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AE41F-FAAB-4E8C-877A-C7054F2E2B7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AE9AE41F-FAAB-4E8C-877A-C7054F2E2B7A" xsi:nil="true"/>
  </documentManagement>
</p:properties>
</file>

<file path=customXml/itemProps1.xml><?xml version="1.0" encoding="utf-8"?>
<ds:datastoreItem xmlns:ds="http://schemas.openxmlformats.org/officeDocument/2006/customXml" ds:itemID="{C4A956F1-CA3B-44F7-B6B8-78CDDF0C4245}"/>
</file>

<file path=customXml/itemProps2.xml><?xml version="1.0" encoding="utf-8"?>
<ds:datastoreItem xmlns:ds="http://schemas.openxmlformats.org/officeDocument/2006/customXml" ds:itemID="{33E028A4-59FB-4F1A-BE75-99F40DB3B810}"/>
</file>

<file path=customXml/itemProps3.xml><?xml version="1.0" encoding="utf-8"?>
<ds:datastoreItem xmlns:ds="http://schemas.openxmlformats.org/officeDocument/2006/customXml" ds:itemID="{0D1B6D87-8019-4E8F-A7DB-4B0AB8A584C9}"/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1090</Words>
  <Application>Microsoft Office PowerPoint</Application>
  <PresentationFormat>Widescreen</PresentationFormat>
  <Paragraphs>175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                   The Circles of Rosary         Opening Prayer   </vt:lpstr>
      <vt:lpstr>The Apostles’ Creed </vt:lpstr>
      <vt:lpstr>Our Father </vt:lpstr>
      <vt:lpstr>Hail Mary </vt:lpstr>
      <vt:lpstr>Glory Be  </vt:lpstr>
      <vt:lpstr>Fatima Prayer </vt:lpstr>
      <vt:lpstr>The First Glorious Mystery          Wednesdays and Sundays</vt:lpstr>
      <vt:lpstr>The Second Glorious Mystery</vt:lpstr>
      <vt:lpstr>The Third Glorious Mystery  </vt:lpstr>
      <vt:lpstr>The Fourth Glorious Mystery</vt:lpstr>
      <vt:lpstr>The Fifth Glorious Mystery </vt:lpstr>
      <vt:lpstr>Hail Holy Queen </vt:lpstr>
      <vt:lpstr>Act of Consecration </vt:lpstr>
      <vt:lpstr>The Circles of Rosary  Closing Prayer</vt:lpstr>
      <vt:lpstr>PowerPoint Presentation</vt:lpstr>
    </vt:vector>
  </TitlesOfParts>
  <Company>Dufferin-Peel 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Circles of Rosary;pictures by;Dias, Blossom</dc:creator>
  <cp:keywords/>
  <dc:description/>
  <cp:lastModifiedBy>Gregg, Kevin</cp:lastModifiedBy>
  <cp:revision>88</cp:revision>
  <dcterms:created xsi:type="dcterms:W3CDTF">2014-11-12T19:37:58Z</dcterms:created>
  <dcterms:modified xsi:type="dcterms:W3CDTF">2018-03-27T11:54:18Z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0x0101009148F5A04DDD49CBA7127AADA5FB792B00AADE34325A8B49CDA8BB4DB53328F2140010F64FE80CD27A408D85AC545D3ABAE6</vt:lpwstr>
  </property>
  <property fmtid="{D5CDD505-2E9C-101B-9397-08002B2CF9AE}" pid="3" name="vti_imgdate">
    <vt:lpwstr>2018-03-27T00:00:00Z</vt:lpwstr>
  </property>
</Properties>
</file>