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9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9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664700" y="393700"/>
            <a:ext cx="16383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279400"/>
            <a:ext cx="11430000" cy="1676400"/>
          </a:xfrm>
          <a:effectLst>
            <a:softEdge rad="0"/>
          </a:effectLst>
        </p:spPr>
        <p:txBody>
          <a:bodyPr>
            <a:noAutofit/>
          </a:bodyPr>
          <a:lstStyle/>
          <a:p>
            <a:r>
              <a:rPr lang="en-US" sz="4000" dirty="0" smtClean="0"/>
              <a:t>The Circles of Rosary       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Opening Prayer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057400"/>
            <a:ext cx="11391900" cy="4610099"/>
          </a:xfrm>
        </p:spPr>
        <p:txBody>
          <a:bodyPr>
            <a:normAutofit fontScale="70000" lnSpcReduction="20000"/>
          </a:bodyPr>
          <a:lstStyle/>
          <a:p>
            <a:endParaRPr lang="en-US" sz="2800" dirty="0" smtClean="0"/>
          </a:p>
          <a:p>
            <a:r>
              <a:rPr lang="en-US" sz="3300" dirty="0" smtClean="0"/>
              <a:t>In the name of the Father, of the Son, and of the Holy Spirit.</a:t>
            </a:r>
          </a:p>
          <a:p>
            <a:endParaRPr lang="en-US" sz="1200" dirty="0" smtClean="0"/>
          </a:p>
          <a:p>
            <a:r>
              <a:rPr lang="en-US" sz="3300" dirty="0" smtClean="0"/>
              <a:t>Dearest  Mary, Jesus Christ,</a:t>
            </a:r>
          </a:p>
          <a:p>
            <a:r>
              <a:rPr lang="en-US" sz="3300" dirty="0" smtClean="0"/>
              <a:t>St. John Paul II, and St Teresa of Calcutta, our peace models, </a:t>
            </a:r>
          </a:p>
          <a:p>
            <a:r>
              <a:rPr lang="en-US" sz="3300" b="1" dirty="0" smtClean="0"/>
              <a:t>Enlighten us in caring and in loving our family</a:t>
            </a:r>
          </a:p>
          <a:p>
            <a:r>
              <a:rPr lang="en-US" sz="3300" dirty="0" smtClean="0"/>
              <a:t>Help us to care, respect and love our siblings, Mom, Dad and elders.</a:t>
            </a:r>
          </a:p>
          <a:p>
            <a:r>
              <a:rPr lang="en-US" sz="3300" b="1" dirty="0" smtClean="0"/>
              <a:t>Show us how to give without expecting a return or </a:t>
            </a:r>
            <a:r>
              <a:rPr lang="en-US" sz="3300" b="1" dirty="0" err="1" smtClean="0"/>
              <a:t>favour</a:t>
            </a:r>
            <a:endParaRPr lang="en-US" sz="3300" b="1" dirty="0" smtClean="0"/>
          </a:p>
          <a:p>
            <a:r>
              <a:rPr lang="en-US" sz="3300" dirty="0" smtClean="0"/>
              <a:t>Enlighten us how to value our family</a:t>
            </a:r>
          </a:p>
          <a:p>
            <a:r>
              <a:rPr lang="en-US" sz="3300" b="1" dirty="0" smtClean="0"/>
              <a:t>With honesty, respect and peace at all times </a:t>
            </a:r>
          </a:p>
          <a:p>
            <a:endParaRPr lang="en-US" sz="600" b="1" dirty="0" smtClean="0"/>
          </a:p>
          <a:p>
            <a:r>
              <a:rPr lang="en-US" sz="3300" dirty="0" smtClean="0"/>
              <a:t> Amen </a:t>
            </a:r>
          </a:p>
          <a:p>
            <a:endParaRPr lang="en-US" sz="2000" dirty="0" smtClean="0"/>
          </a:p>
          <a:p>
            <a:r>
              <a:rPr lang="en-US" sz="2000" dirty="0" smtClean="0"/>
              <a:t>© The Circles of Rosary  905 896 2958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1210" y="901700"/>
            <a:ext cx="1367366" cy="647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7700" y="508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11300" y="241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46200" y="1003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7869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77000" y="8128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415925"/>
            <a:ext cx="10515600" cy="1325563"/>
          </a:xfrm>
        </p:spPr>
        <p:txBody>
          <a:bodyPr/>
          <a:lstStyle/>
          <a:p>
            <a:r>
              <a:rPr lang="en-US" dirty="0" smtClean="0"/>
              <a:t>The Fourth Joyful Mystery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825625"/>
            <a:ext cx="631698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600" b="1" dirty="0" smtClean="0"/>
              <a:t>The Presentation of </a:t>
            </a:r>
          </a:p>
          <a:p>
            <a:pPr marL="0" indent="0">
              <a:buNone/>
            </a:pPr>
            <a:r>
              <a:rPr lang="en-US" sz="3600" b="1" dirty="0" smtClean="0"/>
              <a:t>the Child Jesus in the Temple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600" dirty="0" smtClean="0"/>
              <a:t>Obtain for us, dearest Mother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 smtClean="0"/>
              <a:t>to offer all that we are and have joyfully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01" y="1509022"/>
            <a:ext cx="3621397" cy="4345677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4255" y="1204912"/>
            <a:ext cx="861308" cy="4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26200" y="7493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41325"/>
            <a:ext cx="10515600" cy="1325563"/>
          </a:xfrm>
        </p:spPr>
        <p:txBody>
          <a:bodyPr/>
          <a:lstStyle/>
          <a:p>
            <a:r>
              <a:rPr lang="en-US" dirty="0" smtClean="0"/>
              <a:t>The Fifth Joyful Mystery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1" y="1647824"/>
            <a:ext cx="5816600" cy="4879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The Finding of the Child Jesus </a:t>
            </a:r>
          </a:p>
          <a:p>
            <a:pPr marL="0" indent="0">
              <a:buNone/>
            </a:pPr>
            <a:r>
              <a:rPr lang="en-US" sz="3600" b="1" dirty="0" smtClean="0"/>
              <a:t>in the Temple</a:t>
            </a:r>
          </a:p>
          <a:p>
            <a:pPr marL="0" indent="0">
              <a:buNone/>
            </a:pPr>
            <a:r>
              <a:rPr lang="en-US" dirty="0" smtClean="0"/>
              <a:t>Obtain for us, dearest Mother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break the habits of sins and evil tendencies and to grow in the wisdom and grace of your Divine Son.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92" y="1358900"/>
            <a:ext cx="3274233" cy="451844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7677" y="1243012"/>
            <a:ext cx="807686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257800" y="9525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 smtClean="0"/>
              <a:t>Hail Holy Queen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830900"/>
            <a:ext cx="10858500" cy="4729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Hail Holy Queen, Mother of Mercy, </a:t>
            </a:r>
          </a:p>
          <a:p>
            <a:pPr marL="0" indent="0">
              <a:buNone/>
            </a:pPr>
            <a:r>
              <a:rPr lang="en-US" dirty="0" smtClean="0"/>
              <a:t>hail our life, our sweetness and our hope, </a:t>
            </a:r>
          </a:p>
          <a:p>
            <a:pPr marL="0" indent="0">
              <a:buNone/>
            </a:pPr>
            <a:r>
              <a:rPr lang="en-US" dirty="0" smtClean="0"/>
              <a:t>to thee do we cry, poor banished children of Eve; </a:t>
            </a:r>
          </a:p>
          <a:p>
            <a:pPr marL="0" indent="0">
              <a:buNone/>
            </a:pPr>
            <a:r>
              <a:rPr lang="en-US" dirty="0" smtClean="0"/>
              <a:t>to thee do we send up our sighs, mourning, and weeping in this valley of tears. </a:t>
            </a:r>
          </a:p>
          <a:p>
            <a:pPr marL="0" indent="0">
              <a:buNone/>
            </a:pPr>
            <a:r>
              <a:rPr lang="en-US" dirty="0" smtClean="0"/>
              <a:t>Turn then, most gracious Advocate, </a:t>
            </a:r>
            <a:r>
              <a:rPr lang="en-US" dirty="0" err="1" smtClean="0"/>
              <a:t>thine</a:t>
            </a:r>
            <a:r>
              <a:rPr lang="en-US" dirty="0" smtClean="0"/>
              <a:t> eyes of mercy toward us, </a:t>
            </a:r>
          </a:p>
          <a:p>
            <a:pPr marL="0" indent="0">
              <a:buNone/>
            </a:pPr>
            <a:r>
              <a:rPr lang="en-US" dirty="0" smtClean="0"/>
              <a:t>and after this our exile, </a:t>
            </a:r>
          </a:p>
          <a:p>
            <a:pPr marL="0" indent="0">
              <a:buNone/>
            </a:pPr>
            <a:r>
              <a:rPr lang="en-US" dirty="0" smtClean="0"/>
              <a:t>show unto us the blessed fruit of thy womb, Jesus. </a:t>
            </a:r>
          </a:p>
          <a:p>
            <a:pPr marL="0" indent="0">
              <a:buNone/>
            </a:pPr>
            <a:r>
              <a:rPr lang="en-US" dirty="0" smtClean="0"/>
              <a:t>O Clement, O loving, O sweet Virgin </a:t>
            </a:r>
            <a:r>
              <a:rPr lang="en-US" dirty="0" smtClean="0"/>
              <a:t>Mary.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Leader:          </a:t>
            </a:r>
            <a:r>
              <a:rPr lang="en-US" u="sng" dirty="0" smtClean="0"/>
              <a:t>Pray for us, O holy Mother of God</a:t>
            </a:r>
          </a:p>
          <a:p>
            <a:pPr marL="0" indent="0">
              <a:buNone/>
            </a:pPr>
            <a:r>
              <a:rPr lang="en-US" dirty="0" smtClean="0"/>
              <a:t>Response:    </a:t>
            </a:r>
            <a:r>
              <a:rPr lang="en-US" u="sng" dirty="0" smtClean="0"/>
              <a:t>That we may be made worthy of the promises of Christ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5411" y="1243012"/>
            <a:ext cx="968552" cy="4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0" y="9271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 of Consecration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0" y="2181225"/>
            <a:ext cx="93853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O God, whose only begotten Son, </a:t>
            </a:r>
          </a:p>
          <a:p>
            <a:pPr marL="0" indent="0">
              <a:buNone/>
            </a:pPr>
            <a:r>
              <a:rPr lang="en-US" sz="3200" b="1" dirty="0" smtClean="0"/>
              <a:t>by His life, death, and resurrection, </a:t>
            </a:r>
          </a:p>
          <a:p>
            <a:pPr marL="0" indent="0">
              <a:buNone/>
            </a:pPr>
            <a:r>
              <a:rPr lang="en-US" sz="3200" b="1" dirty="0" smtClean="0"/>
              <a:t>has purchased for us the rewards of eternal salvation. </a:t>
            </a:r>
          </a:p>
          <a:p>
            <a:pPr marL="0" indent="0">
              <a:buNone/>
            </a:pPr>
            <a:r>
              <a:rPr lang="en-US" sz="3200" dirty="0" smtClean="0"/>
              <a:t>Grant we beseech Thee </a:t>
            </a:r>
          </a:p>
          <a:p>
            <a:pPr marL="0" indent="0">
              <a:buNone/>
            </a:pPr>
            <a:r>
              <a:rPr lang="en-US" sz="3200" dirty="0" smtClean="0"/>
              <a:t>that while meditating on these mysteries </a:t>
            </a:r>
          </a:p>
          <a:p>
            <a:pPr marL="0" indent="0">
              <a:buNone/>
            </a:pPr>
            <a:r>
              <a:rPr lang="en-US" sz="3200" dirty="0" smtClean="0"/>
              <a:t>of the most Holy Rosary of the Blessed Virgin Mary, </a:t>
            </a:r>
          </a:p>
          <a:p>
            <a:pPr marL="0" indent="0">
              <a:buNone/>
            </a:pPr>
            <a:r>
              <a:rPr lang="en-US" sz="3200" dirty="0" smtClean="0"/>
              <a:t>that we may both imitate what they contain, </a:t>
            </a:r>
          </a:p>
          <a:p>
            <a:pPr marL="0" indent="0">
              <a:buNone/>
            </a:pPr>
            <a:r>
              <a:rPr lang="en-US" sz="3200" dirty="0" smtClean="0"/>
              <a:t>and obtain what they promise, </a:t>
            </a:r>
          </a:p>
          <a:p>
            <a:pPr marL="0" indent="0">
              <a:buNone/>
            </a:pPr>
            <a:r>
              <a:rPr lang="en-US" sz="3200" dirty="0" smtClean="0"/>
              <a:t>through Christ our Lord.   Amen.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499" y="11795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385300" y="482600"/>
            <a:ext cx="1612900" cy="148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0765" y="863600"/>
            <a:ext cx="1367366" cy="64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6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</a:t>
            </a:r>
            <a:br>
              <a:rPr lang="en-US" dirty="0" smtClean="0"/>
            </a:br>
            <a:r>
              <a:rPr lang="en-US" dirty="0" smtClean="0"/>
              <a:t>                  The Circles of Rosary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000000"/>
                </a:solidFill>
              </a:rPr>
              <a:t>                               </a:t>
            </a:r>
            <a:r>
              <a:rPr lang="en-US" sz="3200" dirty="0" smtClean="0"/>
              <a:t>Closing Prayer</a:t>
            </a:r>
            <a:br>
              <a:rPr lang="en-US" sz="3200" dirty="0" smtClean="0"/>
            </a:br>
            <a:r>
              <a:rPr lang="en-US" sz="3600" dirty="0" smtClean="0">
                <a:solidFill>
                  <a:srgbClr val="000000"/>
                </a:solidFill>
              </a:rPr>
              <a:t>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0425"/>
            <a:ext cx="10972800" cy="435133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US" sz="200" dirty="0" smtClean="0"/>
          </a:p>
          <a:p>
            <a:pPr marL="0" indent="0" algn="ctr">
              <a:buNone/>
            </a:pPr>
            <a:endParaRPr lang="en-US" sz="3000" dirty="0" smtClean="0"/>
          </a:p>
          <a:p>
            <a:pPr marL="0" indent="0" algn="ctr">
              <a:buNone/>
            </a:pPr>
            <a:r>
              <a:rPr lang="en-US" sz="9600" b="1" dirty="0" smtClean="0"/>
              <a:t>Thank you, Lord, for blessing our home</a:t>
            </a:r>
          </a:p>
          <a:p>
            <a:pPr marL="0" indent="0" algn="ctr">
              <a:buNone/>
            </a:pPr>
            <a:r>
              <a:rPr lang="en-US" sz="9600" dirty="0" smtClean="0"/>
              <a:t>A place of safety, comfort and peace </a:t>
            </a:r>
          </a:p>
          <a:p>
            <a:pPr marL="0" indent="0" algn="ctr">
              <a:buNone/>
            </a:pPr>
            <a:r>
              <a:rPr lang="en-US" sz="9600" dirty="0" smtClean="0"/>
              <a:t>A family of unconditional love, forgiveness, mercy and acceptance.</a:t>
            </a:r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r>
              <a:rPr lang="en-US" sz="9600" b="1" dirty="0" smtClean="0"/>
              <a:t>Help our family to be peacemakers </a:t>
            </a:r>
          </a:p>
          <a:p>
            <a:pPr marL="0" indent="0" algn="ctr">
              <a:buNone/>
            </a:pPr>
            <a:r>
              <a:rPr lang="en-US" sz="9600" dirty="0" smtClean="0"/>
              <a:t>like Mary, Jesus, St. John Paul II and St. Teresa </a:t>
            </a:r>
            <a:r>
              <a:rPr lang="en-US" sz="9600" smtClean="0"/>
              <a:t>of Calcutta. 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Please help us to remember </a:t>
            </a:r>
          </a:p>
          <a:p>
            <a:pPr marL="0" indent="0" algn="ctr">
              <a:buNone/>
            </a:pPr>
            <a:r>
              <a:rPr lang="en-US" sz="9600" dirty="0" smtClean="0"/>
              <a:t>that peace and love around the world starts with you and me. </a:t>
            </a:r>
          </a:p>
          <a:p>
            <a:pPr marL="0" indent="0" algn="ctr">
              <a:buNone/>
            </a:pPr>
            <a:r>
              <a:rPr lang="en-US" sz="14400" dirty="0" smtClean="0"/>
              <a:t> </a:t>
            </a:r>
            <a:r>
              <a:rPr lang="en-US" sz="7200" dirty="0" smtClean="0"/>
              <a:t>Amen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25600" y="381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5000" y="4826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44600" y="1143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1952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374900" y="3302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0" y="558800"/>
            <a:ext cx="5753100" cy="6045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dirty="0" smtClean="0"/>
              <a:t>Let peace begin with me, </a:t>
            </a:r>
          </a:p>
          <a:p>
            <a:pPr marL="0" indent="0" algn="just">
              <a:buNone/>
            </a:pPr>
            <a:r>
              <a:rPr lang="en-US" sz="3600" dirty="0" smtClean="0"/>
              <a:t>let this be the moment now</a:t>
            </a:r>
          </a:p>
          <a:p>
            <a:pPr marL="0" indent="0" algn="just">
              <a:buNone/>
            </a:pPr>
            <a:r>
              <a:rPr lang="en-US" sz="3600" dirty="0" smtClean="0"/>
              <a:t>With every step I take, </a:t>
            </a:r>
          </a:p>
          <a:p>
            <a:pPr marL="0" indent="0" algn="just">
              <a:buNone/>
            </a:pPr>
            <a:r>
              <a:rPr lang="en-US" sz="3600" dirty="0" smtClean="0"/>
              <a:t>let this be my solemn vow</a:t>
            </a:r>
          </a:p>
          <a:p>
            <a:pPr marL="0" indent="0" algn="just">
              <a:buNone/>
            </a:pPr>
            <a:r>
              <a:rPr lang="en-US" sz="3600" dirty="0" smtClean="0"/>
              <a:t>       To take each moment           .      and live each moment </a:t>
            </a:r>
          </a:p>
          <a:p>
            <a:pPr marL="0" indent="0" algn="just">
              <a:buNone/>
            </a:pPr>
            <a:r>
              <a:rPr lang="en-US" sz="3600" dirty="0" smtClean="0"/>
              <a:t>       in peace eternally</a:t>
            </a:r>
          </a:p>
          <a:p>
            <a:pPr marL="0" indent="0" algn="just">
              <a:buNone/>
            </a:pPr>
            <a:r>
              <a:rPr lang="en-US" sz="3500" dirty="0" smtClean="0"/>
              <a:t>Let there be peace on earth and </a:t>
            </a:r>
            <a:r>
              <a:rPr lang="en-US" sz="3500" b="1" dirty="0" smtClean="0"/>
              <a:t>let it begin with me</a:t>
            </a:r>
          </a:p>
          <a:p>
            <a:pPr marL="0" indent="0" algn="r">
              <a:buNone/>
            </a:pPr>
            <a:endParaRPr lang="en-US" sz="1400" dirty="0" smtClean="0"/>
          </a:p>
          <a:p>
            <a:pPr marL="0" indent="0" algn="r">
              <a:buNone/>
            </a:pPr>
            <a:r>
              <a:rPr lang="en-US" sz="1400" dirty="0" smtClean="0"/>
              <a:t>-</a:t>
            </a:r>
            <a:r>
              <a:rPr lang="en-US" dirty="0" smtClean="0"/>
              <a:t> Jill Jackson &amp; </a:t>
            </a:r>
            <a:r>
              <a:rPr lang="en-US" dirty="0" err="1" smtClean="0"/>
              <a:t>Sy</a:t>
            </a:r>
            <a:r>
              <a:rPr lang="en-US" dirty="0" smtClean="0"/>
              <a:t> Miller-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3799" y="653714"/>
            <a:ext cx="952501" cy="45118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273050" y="323850"/>
            <a:ext cx="5549900" cy="6337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sz="12800" b="1" dirty="0" smtClean="0"/>
          </a:p>
          <a:p>
            <a:pPr marL="0" indent="0" algn="just">
              <a:buNone/>
            </a:pPr>
            <a:endParaRPr lang="en-US" sz="4800" b="1" dirty="0" smtClean="0"/>
          </a:p>
          <a:p>
            <a:pPr marL="0" indent="0" algn="just">
              <a:buNone/>
            </a:pPr>
            <a:r>
              <a:rPr lang="en-US" sz="12800" b="1" dirty="0" smtClean="0"/>
              <a:t>Let there be peace on earth </a:t>
            </a:r>
          </a:p>
          <a:p>
            <a:pPr marL="0" indent="0" algn="just">
              <a:buNone/>
            </a:pPr>
            <a:r>
              <a:rPr lang="en-US" sz="12800" dirty="0" smtClean="0"/>
              <a:t>and let it begin with me</a:t>
            </a:r>
          </a:p>
          <a:p>
            <a:pPr marL="0" indent="0" algn="just">
              <a:buNone/>
            </a:pPr>
            <a:endParaRPr lang="en-US" sz="11200" dirty="0" smtClean="0"/>
          </a:p>
          <a:p>
            <a:pPr marL="0" indent="0" algn="just">
              <a:buNone/>
            </a:pPr>
            <a:r>
              <a:rPr lang="en-US" sz="12800" dirty="0" smtClean="0"/>
              <a:t>Let there be peace on earth, </a:t>
            </a:r>
          </a:p>
          <a:p>
            <a:pPr marL="0" indent="0" algn="just">
              <a:buNone/>
            </a:pPr>
            <a:r>
              <a:rPr lang="en-US" sz="12800" dirty="0" smtClean="0"/>
              <a:t>the peace that was meant to be</a:t>
            </a:r>
          </a:p>
          <a:p>
            <a:pPr marL="0" indent="0">
              <a:buNone/>
            </a:pPr>
            <a:r>
              <a:rPr lang="en-US" sz="8600" dirty="0" smtClean="0"/>
              <a:t>       </a:t>
            </a:r>
          </a:p>
          <a:p>
            <a:pPr marL="0" indent="0">
              <a:buNone/>
            </a:pPr>
            <a:r>
              <a:rPr lang="en-US" sz="12800" dirty="0" smtClean="0"/>
              <a:t>With God as our Father, </a:t>
            </a:r>
          </a:p>
          <a:p>
            <a:pPr marL="0" indent="0">
              <a:buNone/>
            </a:pPr>
            <a:r>
              <a:rPr lang="en-US" sz="12800" dirty="0" smtClean="0"/>
              <a:t>     children all are we</a:t>
            </a:r>
          </a:p>
          <a:p>
            <a:pPr marL="0" indent="0">
              <a:buNone/>
            </a:pPr>
            <a:r>
              <a:rPr lang="en-US" sz="8000" dirty="0" smtClean="0"/>
              <a:t> </a:t>
            </a:r>
            <a:r>
              <a:rPr lang="en-US" sz="12800" dirty="0" smtClean="0"/>
              <a:t>Let us walk with each other </a:t>
            </a:r>
          </a:p>
          <a:p>
            <a:pPr marL="0" indent="0">
              <a:buNone/>
            </a:pPr>
            <a:r>
              <a:rPr lang="en-US" sz="12800" dirty="0" smtClean="0"/>
              <a:t>     in perfect harmony</a:t>
            </a:r>
            <a:endParaRPr lang="en-US" sz="3000" b="1" dirty="0" smtClean="0"/>
          </a:p>
          <a:p>
            <a:pPr marL="0" indent="0" algn="just">
              <a:buNone/>
            </a:pPr>
            <a:endParaRPr lang="en-US" sz="3000" b="1" dirty="0" smtClean="0"/>
          </a:p>
          <a:p>
            <a:pPr marL="0" indent="0" algn="just">
              <a:buNone/>
            </a:pPr>
            <a:endParaRPr lang="en-US" sz="3000" b="1" dirty="0" smtClean="0"/>
          </a:p>
        </p:txBody>
      </p:sp>
      <p:pic>
        <p:nvPicPr>
          <p:cNvPr id="2" name="let there be peace on eart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5909" y="5279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65400" y="9271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68410"/>
            <a:ext cx="6527800" cy="1325563"/>
          </a:xfrm>
        </p:spPr>
        <p:txBody>
          <a:bodyPr/>
          <a:lstStyle/>
          <a:p>
            <a:pPr algn="ctr"/>
            <a:r>
              <a:rPr lang="en-US" dirty="0" smtClean="0"/>
              <a:t>The Apostles’ Creed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008163"/>
            <a:ext cx="5727700" cy="506573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en-US" sz="200" dirty="0" smtClean="0"/>
          </a:p>
          <a:p>
            <a:pPr marL="0" indent="0" algn="just">
              <a:buNone/>
            </a:pPr>
            <a:r>
              <a:rPr lang="en-US" sz="4500" dirty="0" smtClean="0"/>
              <a:t>I believe in God, The Father Almighty, creator of heaven and earth, </a:t>
            </a:r>
          </a:p>
          <a:p>
            <a:pPr marL="0" indent="0" algn="just">
              <a:buNone/>
            </a:pPr>
            <a:r>
              <a:rPr lang="en-US" sz="4500" dirty="0" smtClean="0"/>
              <a:t>And in Jesus Christ, his only Son,     our Lord,</a:t>
            </a:r>
          </a:p>
          <a:p>
            <a:pPr marL="0" indent="0" algn="just">
              <a:buNone/>
            </a:pPr>
            <a:r>
              <a:rPr lang="en-US" sz="4500" dirty="0" smtClean="0"/>
              <a:t>Who was conceived by the Holy Spirit, </a:t>
            </a:r>
          </a:p>
          <a:p>
            <a:pPr marL="0" indent="0" algn="just">
              <a:buNone/>
            </a:pPr>
            <a:r>
              <a:rPr lang="en-US" sz="4500" dirty="0" smtClean="0"/>
              <a:t>born of the Virgin Mary,</a:t>
            </a:r>
          </a:p>
          <a:p>
            <a:pPr marL="0" indent="0" algn="just">
              <a:buNone/>
            </a:pPr>
            <a:r>
              <a:rPr lang="en-US" sz="4500" dirty="0" smtClean="0"/>
              <a:t>Suffered under Pontius Pilate, </a:t>
            </a:r>
          </a:p>
          <a:p>
            <a:pPr marL="0" indent="0" algn="just">
              <a:buNone/>
            </a:pPr>
            <a:r>
              <a:rPr lang="en-US" sz="4500" dirty="0" smtClean="0"/>
              <a:t>was crucified, died, and was buried.</a:t>
            </a:r>
          </a:p>
          <a:p>
            <a:pPr marL="0" indent="0" algn="just">
              <a:buNone/>
            </a:pPr>
            <a:r>
              <a:rPr lang="en-US" sz="4500" dirty="0" smtClean="0"/>
              <a:t>He descended into hell; </a:t>
            </a:r>
          </a:p>
          <a:p>
            <a:pPr marL="0" indent="0" algn="just">
              <a:buNone/>
            </a:pPr>
            <a:r>
              <a:rPr lang="en-US" sz="4500" dirty="0" smtClean="0"/>
              <a:t>on the third day, </a:t>
            </a:r>
          </a:p>
          <a:p>
            <a:pPr marL="0" indent="0" algn="just">
              <a:buNone/>
            </a:pPr>
            <a:r>
              <a:rPr lang="en-US" sz="4500" dirty="0" smtClean="0"/>
              <a:t>He rose again from the dead;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6633" y="1230312"/>
            <a:ext cx="914930" cy="4333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8000" y="1320801"/>
            <a:ext cx="51435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ascended into heaven and 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seated at the right hand of God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Father Almighty.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there, He will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come</a:t>
            </a:r>
            <a:r>
              <a:rPr lang="en-US" sz="3800" dirty="0"/>
              <a:t>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judge the living and the dead.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believe in the Holy Spirit,    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holy Catholic Church,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communion of saints,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forgiveness of sins,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resurrection of the body,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life everlasting.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21300" y="800100"/>
            <a:ext cx="1422400" cy="143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Our Father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2286000"/>
            <a:ext cx="11188700" cy="4572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dirty="0" smtClean="0"/>
              <a:t>Our Father, who art in Heaven, </a:t>
            </a:r>
          </a:p>
          <a:p>
            <a:pPr marL="0" indent="0" algn="ctr">
              <a:buNone/>
            </a:pPr>
            <a:r>
              <a:rPr lang="en-US" sz="3500" dirty="0" smtClean="0"/>
              <a:t>Hallowed be thy name.</a:t>
            </a:r>
          </a:p>
          <a:p>
            <a:pPr marL="0" indent="0" algn="ctr">
              <a:buNone/>
            </a:pPr>
            <a:r>
              <a:rPr lang="en-US" sz="3500" dirty="0" smtClean="0"/>
              <a:t>Thy kingdom come, thy will be done, </a:t>
            </a:r>
          </a:p>
          <a:p>
            <a:pPr marL="0" indent="0" algn="ctr">
              <a:buNone/>
            </a:pPr>
            <a:r>
              <a:rPr lang="en-US" sz="3500" dirty="0" smtClean="0"/>
              <a:t>on earth as it is in Heaven.</a:t>
            </a:r>
          </a:p>
          <a:p>
            <a:pPr marL="0" indent="0" algn="ctr">
              <a:buNone/>
            </a:pPr>
            <a:r>
              <a:rPr lang="en-US" sz="3500" dirty="0" smtClean="0"/>
              <a:t>Give us this day our daily bread, </a:t>
            </a:r>
          </a:p>
          <a:p>
            <a:pPr marL="0" indent="0" algn="ctr">
              <a:buNone/>
            </a:pPr>
            <a:r>
              <a:rPr lang="en-US" sz="3500" dirty="0" smtClean="0"/>
              <a:t>and forgive us our trespasses,</a:t>
            </a:r>
          </a:p>
          <a:p>
            <a:pPr marL="0" indent="0" algn="ctr">
              <a:buNone/>
            </a:pPr>
            <a:r>
              <a:rPr lang="en-US" sz="3500" dirty="0" smtClean="0"/>
              <a:t>As we forgive those who trespass against us</a:t>
            </a:r>
          </a:p>
          <a:p>
            <a:pPr marL="0" indent="0" algn="ctr">
              <a:buNone/>
            </a:pPr>
            <a:r>
              <a:rPr lang="en-US" sz="3500" dirty="0" smtClean="0"/>
              <a:t>And lead us not into temptation</a:t>
            </a:r>
          </a:p>
          <a:p>
            <a:pPr marL="0" indent="0" algn="ctr">
              <a:buNone/>
            </a:pPr>
            <a:r>
              <a:rPr lang="en-US" sz="3500" dirty="0" smtClean="0"/>
              <a:t>But deliver us from evil.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Amen.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6765" y="1308100"/>
            <a:ext cx="1206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9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489200" y="876300"/>
            <a:ext cx="1320800" cy="109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34100" y="812800"/>
            <a:ext cx="5511800" cy="5702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325"/>
            <a:ext cx="6426200" cy="1325563"/>
          </a:xfrm>
        </p:spPr>
        <p:txBody>
          <a:bodyPr/>
          <a:lstStyle/>
          <a:p>
            <a:pPr algn="ctr"/>
            <a:r>
              <a:rPr lang="en-US" dirty="0" smtClean="0"/>
              <a:t>Hail 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62124"/>
            <a:ext cx="5918200" cy="46767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Hail Mary, full of grace!</a:t>
            </a:r>
          </a:p>
          <a:p>
            <a:pPr marL="0" indent="0" algn="ctr">
              <a:buNone/>
            </a:pPr>
            <a:r>
              <a:rPr lang="en-US" dirty="0" smtClean="0"/>
              <a:t>The Lord is with thee.</a:t>
            </a:r>
          </a:p>
          <a:p>
            <a:pPr marL="0" indent="0" algn="ctr">
              <a:buNone/>
            </a:pPr>
            <a:r>
              <a:rPr lang="en-US" dirty="0" smtClean="0"/>
              <a:t>Blessed are thou </a:t>
            </a:r>
            <a:r>
              <a:rPr lang="en-US" dirty="0" smtClean="0"/>
              <a:t>among </a:t>
            </a:r>
            <a:r>
              <a:rPr lang="en-US" dirty="0" smtClean="0"/>
              <a:t>women, </a:t>
            </a:r>
          </a:p>
          <a:p>
            <a:pPr marL="0" indent="0" algn="ctr">
              <a:buNone/>
            </a:pPr>
            <a:r>
              <a:rPr lang="en-US" dirty="0" smtClean="0"/>
              <a:t>And blessed is the fruit of thy womb, Jesus.</a:t>
            </a:r>
          </a:p>
          <a:p>
            <a:pPr marL="0" indent="0" algn="ctr">
              <a:buNone/>
            </a:pPr>
            <a:r>
              <a:rPr lang="en-US" dirty="0" smtClean="0"/>
              <a:t>Holy Mary, Mother of God, </a:t>
            </a:r>
          </a:p>
          <a:p>
            <a:pPr marL="0" indent="0" algn="ctr">
              <a:buNone/>
            </a:pPr>
            <a:r>
              <a:rPr lang="en-US" dirty="0" smtClean="0"/>
              <a:t>Pray for us sinners</a:t>
            </a:r>
          </a:p>
          <a:p>
            <a:pPr marL="0" indent="0" algn="ctr">
              <a:buNone/>
            </a:pPr>
            <a:r>
              <a:rPr lang="en-US" dirty="0" smtClean="0"/>
              <a:t>Now and </a:t>
            </a:r>
            <a:r>
              <a:rPr lang="en-US" dirty="0" smtClean="0"/>
              <a:t>at </a:t>
            </a:r>
            <a:r>
              <a:rPr lang="en-US" dirty="0" smtClean="0"/>
              <a:t>the hour of death.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0337" y="1116012"/>
            <a:ext cx="931863" cy="585788"/>
          </a:xfrm>
          <a:prstGeom prst="rect">
            <a:avLst/>
          </a:prstGeom>
        </p:spPr>
      </p:pic>
      <p:pic>
        <p:nvPicPr>
          <p:cNvPr id="5" name="Picture 4" descr="1438426608068 crown roses M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1700" y="1439332"/>
            <a:ext cx="3352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2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257800" y="901700"/>
            <a:ext cx="13843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Glory Be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5200" dirty="0" smtClean="0"/>
          </a:p>
          <a:p>
            <a:pPr marL="0" indent="0" algn="ctr">
              <a:buNone/>
            </a:pPr>
            <a:r>
              <a:rPr lang="en-US" sz="8000" dirty="0" smtClean="0"/>
              <a:t>Glory be to the Father, </a:t>
            </a:r>
          </a:p>
          <a:p>
            <a:pPr marL="0" indent="0" algn="ctr">
              <a:buNone/>
            </a:pPr>
            <a:r>
              <a:rPr lang="en-US" sz="8000" dirty="0" smtClean="0"/>
              <a:t>And to the Son, </a:t>
            </a:r>
          </a:p>
          <a:p>
            <a:pPr marL="0" indent="0" algn="ctr">
              <a:buNone/>
            </a:pPr>
            <a:r>
              <a:rPr lang="en-US" sz="8000" dirty="0" smtClean="0"/>
              <a:t>And to the Holy Spirit</a:t>
            </a:r>
          </a:p>
          <a:p>
            <a:pPr marL="0" indent="0" algn="ctr">
              <a:buNone/>
            </a:pPr>
            <a:endParaRPr lang="en-US" sz="7000" dirty="0" smtClean="0"/>
          </a:p>
          <a:p>
            <a:pPr marL="0" indent="0" algn="ctr">
              <a:buNone/>
            </a:pPr>
            <a:r>
              <a:rPr lang="en-US" sz="8000" dirty="0" smtClean="0"/>
              <a:t>As it was in the beginning, </a:t>
            </a:r>
          </a:p>
          <a:p>
            <a:pPr marL="0" indent="0" algn="ctr">
              <a:buNone/>
            </a:pPr>
            <a:r>
              <a:rPr lang="en-US" sz="8000" dirty="0" smtClean="0"/>
              <a:t>Is now, and ever shall be</a:t>
            </a:r>
          </a:p>
          <a:p>
            <a:pPr marL="0" indent="0" algn="ctr">
              <a:buNone/>
            </a:pPr>
            <a:r>
              <a:rPr lang="en-US" sz="8000" dirty="0" smtClean="0"/>
              <a:t>World without end.</a:t>
            </a:r>
          </a:p>
          <a:p>
            <a:pPr marL="0" indent="0" algn="ctr">
              <a:buNone/>
            </a:pPr>
            <a:r>
              <a:rPr lang="en-US" sz="6500" dirty="0" smtClean="0"/>
              <a:t>Amen.</a:t>
            </a:r>
            <a:endParaRPr lang="en-US" sz="5200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7257" y="1193800"/>
            <a:ext cx="1110543" cy="5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1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72100" y="1104900"/>
            <a:ext cx="1460500" cy="138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Fatima Prayer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041525"/>
            <a:ext cx="10795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4400" dirty="0" smtClean="0"/>
              <a:t>O my Jesus, </a:t>
            </a:r>
          </a:p>
          <a:p>
            <a:pPr marL="0" indent="0" algn="ctr">
              <a:buNone/>
            </a:pPr>
            <a:r>
              <a:rPr lang="en-US" sz="4400" dirty="0" smtClean="0"/>
              <a:t>Forgive us our sins,</a:t>
            </a:r>
          </a:p>
          <a:p>
            <a:pPr marL="0" indent="0" algn="ctr">
              <a:buNone/>
            </a:pPr>
            <a:r>
              <a:rPr lang="en-US" sz="4400" dirty="0" smtClean="0"/>
              <a:t>Save us from the fires of hell,</a:t>
            </a:r>
          </a:p>
          <a:p>
            <a:pPr marL="0" indent="0" algn="ctr">
              <a:buNone/>
            </a:pPr>
            <a:r>
              <a:rPr lang="en-US" sz="4400" dirty="0" smtClean="0"/>
              <a:t>Lead all souls to Heaven,</a:t>
            </a:r>
          </a:p>
          <a:p>
            <a:pPr marL="0" indent="0" algn="ctr">
              <a:buNone/>
            </a:pPr>
            <a:r>
              <a:rPr lang="en-US" sz="4400" dirty="0" smtClean="0"/>
              <a:t>Especially those </a:t>
            </a:r>
            <a:r>
              <a:rPr lang="en-US" sz="4400" dirty="0" smtClean="0"/>
              <a:t>most in </a:t>
            </a:r>
            <a:r>
              <a:rPr lang="en-US" sz="4400" dirty="0" smtClean="0"/>
              <a:t>need </a:t>
            </a:r>
            <a:r>
              <a:rPr lang="en-US" sz="4400" dirty="0" smtClean="0"/>
              <a:t>of </a:t>
            </a:r>
            <a:r>
              <a:rPr lang="en-US" sz="4400" dirty="0" smtClean="0"/>
              <a:t>thy mercy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9287" y="1443952"/>
            <a:ext cx="1030113" cy="6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6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451600" y="8763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4325"/>
            <a:ext cx="10515600" cy="1325563"/>
          </a:xfrm>
        </p:spPr>
        <p:txBody>
          <a:bodyPr/>
          <a:lstStyle/>
          <a:p>
            <a:r>
              <a:rPr lang="en-US" dirty="0" smtClean="0"/>
              <a:t>The First Joyful Mystery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2800" dirty="0" smtClean="0"/>
              <a:t>Mondays and Saturdays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724024"/>
            <a:ext cx="5704840" cy="4867275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The Annunciation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3200" dirty="0" smtClean="0"/>
              <a:t>Obtain for us, dearest Mother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welcome the Word of God and accomplish God’s will and plan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78" y="1547050"/>
            <a:ext cx="3536022" cy="432982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601" y="1154112"/>
            <a:ext cx="779462" cy="3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2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108700" y="9398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403225"/>
            <a:ext cx="10515600" cy="1325563"/>
          </a:xfrm>
        </p:spPr>
        <p:txBody>
          <a:bodyPr/>
          <a:lstStyle/>
          <a:p>
            <a:r>
              <a:rPr lang="en-US" dirty="0" smtClean="0"/>
              <a:t>The Second Joyful Mystery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8624"/>
            <a:ext cx="5753100" cy="48418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4000" b="1" dirty="0" smtClean="0"/>
              <a:t>The Visitation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6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4300" b="1" dirty="0" smtClean="0"/>
              <a:t>to reach out to others and bring Christ to them</a:t>
            </a:r>
            <a:r>
              <a:rPr lang="en-US" sz="3600" b="1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93" y="1528300"/>
            <a:ext cx="3238107" cy="469602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5788" y="1217612"/>
            <a:ext cx="1022175" cy="48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350000" y="8001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7825"/>
            <a:ext cx="10515600" cy="1325563"/>
          </a:xfrm>
        </p:spPr>
        <p:txBody>
          <a:bodyPr/>
          <a:lstStyle/>
          <a:p>
            <a:r>
              <a:rPr lang="en-US" dirty="0" smtClean="0"/>
              <a:t>The Third Joyful Mystery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698624"/>
            <a:ext cx="5981700" cy="49180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 dirty="0" smtClean="0"/>
              <a:t>The Birth of Christ in Bethlehem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3600" dirty="0" smtClean="0"/>
              <a:t>Obtain for us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 smtClean="0"/>
              <a:t>to be more like Christ in the</a:t>
            </a:r>
          </a:p>
          <a:p>
            <a:pPr marL="0" indent="0">
              <a:buNone/>
            </a:pPr>
            <a:r>
              <a:rPr lang="en-US" sz="3600" b="1" dirty="0" smtClean="0"/>
              <a:t> spirit of humility and poverty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16" y="1854200"/>
            <a:ext cx="4276346" cy="3595622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0743" y="1192212"/>
            <a:ext cx="888119" cy="4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10F64FE80CD27A408D85AC545D3ABAE6" ma:contentTypeVersion="1" ma:contentTypeDescription="Upload an image." ma:contentTypeScope="" ma:versionID="f0a29c27d038540f10b040c49d71689d">
  <xsd:schema xmlns:xsd="http://www.w3.org/2001/XMLSchema" xmlns:xs="http://www.w3.org/2001/XMLSchema" xmlns:p="http://schemas.microsoft.com/office/2006/metadata/properties" xmlns:ns1="http://schemas.microsoft.com/sharepoint/v3" xmlns:ns2="AE9AE41F-FAAB-4E8C-877A-C7054F2E2B7A" xmlns:ns3="http://schemas.microsoft.com/sharepoint/v3/fields" targetNamespace="http://schemas.microsoft.com/office/2006/metadata/properties" ma:root="true" ma:fieldsID="fa467a75047c233b0e2b051e6b841c4b" ns1:_="" ns2:_="" ns3:_="">
    <xsd:import namespace="http://schemas.microsoft.com/sharepoint/v3"/>
    <xsd:import namespace="AE9AE41F-FAAB-4E8C-877A-C7054F2E2B7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AE41F-FAAB-4E8C-877A-C7054F2E2B7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AE9AE41F-FAAB-4E8C-877A-C7054F2E2B7A" xsi:nil="true"/>
  </documentManagement>
</p:properties>
</file>

<file path=customXml/itemProps1.xml><?xml version="1.0" encoding="utf-8"?>
<ds:datastoreItem xmlns:ds="http://schemas.openxmlformats.org/officeDocument/2006/customXml" ds:itemID="{1B31F2E8-55BF-4569-912C-6EEBEC5167A7}"/>
</file>

<file path=customXml/itemProps2.xml><?xml version="1.0" encoding="utf-8"?>
<ds:datastoreItem xmlns:ds="http://schemas.openxmlformats.org/officeDocument/2006/customXml" ds:itemID="{5B98CA74-21B9-46E1-B2B1-3D53D8C0E9BB}"/>
</file>

<file path=customXml/itemProps3.xml><?xml version="1.0" encoding="utf-8"?>
<ds:datastoreItem xmlns:ds="http://schemas.openxmlformats.org/officeDocument/2006/customXml" ds:itemID="{786FFC3C-27BA-49EF-B681-C285F7A66BC0}"/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1042</Words>
  <Application>Microsoft Office PowerPoint</Application>
  <PresentationFormat>Widescreen</PresentationFormat>
  <Paragraphs>176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The Circles of Rosary          Opening Prayer</vt:lpstr>
      <vt:lpstr>The Apostles’ Creed </vt:lpstr>
      <vt:lpstr>Our Father </vt:lpstr>
      <vt:lpstr>Hail Mary </vt:lpstr>
      <vt:lpstr>Glory Be  </vt:lpstr>
      <vt:lpstr>Fatima Prayer </vt:lpstr>
      <vt:lpstr>The First Joyful Mystery         Mondays and Saturdays</vt:lpstr>
      <vt:lpstr>The Second Joyful Mystery </vt:lpstr>
      <vt:lpstr>The Third Joyful Mystery  </vt:lpstr>
      <vt:lpstr>The Fourth Joyful Mystery </vt:lpstr>
      <vt:lpstr>The Fifth Joyful Mystery </vt:lpstr>
      <vt:lpstr>Hail Holy Queen </vt:lpstr>
      <vt:lpstr>Act of Consecration </vt:lpstr>
      <vt:lpstr>                                    The Circles of Rosary                                 Closing Prayer                               </vt:lpstr>
      <vt:lpstr>PowerPoint Presentation</vt:lpstr>
    </vt:vector>
  </TitlesOfParts>
  <Company>Dufferin-Peel 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Prayer</dc:title>
  <dc:creator>Cora Bryce The Circles of Rosary;pictures Dias, Blossom</dc:creator>
  <cp:keywords/>
  <dc:description/>
  <cp:lastModifiedBy>Gregg, Kevin</cp:lastModifiedBy>
  <cp:revision>58</cp:revision>
  <dcterms:created xsi:type="dcterms:W3CDTF">2014-11-12T19:37:58Z</dcterms:created>
  <dcterms:modified xsi:type="dcterms:W3CDTF">2018-03-27T11:51:35Z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0x0101009148F5A04DDD49CBA7127AADA5FB792B00AADE34325A8B49CDA8BB4DB53328F2140010F64FE80CD27A408D85AC545D3ABAE6</vt:lpwstr>
  </property>
  <property fmtid="{D5CDD505-2E9C-101B-9397-08002B2CF9AE}" pid="3" name="vti_imgdate">
    <vt:lpwstr>2018-03-27T00:00:00Z</vt:lpwstr>
  </property>
</Properties>
</file>