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57" r:id="rId4"/>
    <p:sldId id="267" r:id="rId5"/>
    <p:sldId id="268" r:id="rId6"/>
    <p:sldId id="269" r:id="rId7"/>
    <p:sldId id="270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F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02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0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029200" y="2476500"/>
            <a:ext cx="1219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56300" y="2387600"/>
            <a:ext cx="1219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27700" y="3276600"/>
            <a:ext cx="1219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5334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Peace Prayer Initiative</a:t>
            </a:r>
          </a:p>
          <a:p>
            <a:pPr algn="ctr">
              <a:buNone/>
            </a:pPr>
            <a:r>
              <a:rPr lang="en-US" dirty="0" smtClean="0"/>
              <a:t>Linking           </a:t>
            </a:r>
          </a:p>
          <a:p>
            <a:pPr algn="ctr">
              <a:buNone/>
            </a:pPr>
            <a:r>
              <a:rPr lang="en-US" dirty="0" smtClean="0"/>
              <a:t>          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                       </a:t>
            </a:r>
            <a:r>
              <a:rPr lang="en-US" sz="2000" dirty="0" smtClean="0"/>
              <a:t>School </a:t>
            </a:r>
            <a:r>
              <a:rPr lang="en-US" dirty="0" smtClean="0"/>
              <a:t>  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Family  </a:t>
            </a:r>
            <a:r>
              <a:rPr lang="en-US" dirty="0" smtClean="0"/>
              <a:t>                                                        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                     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 </a:t>
            </a:r>
            <a:r>
              <a:rPr lang="en-US" sz="2000" dirty="0" smtClean="0"/>
              <a:t>  Church</a:t>
            </a:r>
            <a:endParaRPr lang="en-US" dirty="0" smtClean="0"/>
          </a:p>
          <a:p>
            <a:pPr>
              <a:buNone/>
            </a:pPr>
            <a:endParaRPr lang="en-US" sz="1800" dirty="0" smtClean="0"/>
          </a:p>
          <a:p>
            <a:pPr lvl="0" algn="ctr">
              <a:buNone/>
            </a:pPr>
            <a:r>
              <a:rPr lang="en-US" dirty="0" smtClean="0">
                <a:solidFill>
                  <a:prstClr val="black"/>
                </a:solidFill>
              </a:rPr>
              <a:t>To create </a:t>
            </a:r>
            <a:r>
              <a:rPr lang="en-US" b="1" dirty="0" smtClean="0">
                <a:solidFill>
                  <a:prstClr val="black"/>
                </a:solidFill>
              </a:rPr>
              <a:t>one</a:t>
            </a:r>
            <a:r>
              <a:rPr lang="en-US" dirty="0" smtClean="0">
                <a:solidFill>
                  <a:prstClr val="black"/>
                </a:solidFill>
              </a:rPr>
              <a:t> God’s Circle of Truth, Love &amp; Peace</a:t>
            </a:r>
          </a:p>
          <a:p>
            <a:pPr lvl="0" algn="ctr">
              <a:buNone/>
            </a:pPr>
            <a:r>
              <a:rPr lang="en-US" dirty="0" smtClean="0">
                <a:solidFill>
                  <a:prstClr val="black"/>
                </a:solidFill>
              </a:rPr>
              <a:t>Each Circles of Rosary has a supporting role </a:t>
            </a:r>
          </a:p>
          <a:p>
            <a:pPr lvl="0" algn="ctr">
              <a:buNone/>
            </a:pPr>
            <a:r>
              <a:rPr lang="en-US" dirty="0" smtClean="0">
                <a:solidFill>
                  <a:prstClr val="black"/>
                </a:solidFill>
              </a:rPr>
              <a:t>in raising a community/culture of faith and peace loving nature.</a:t>
            </a:r>
          </a:p>
          <a:p>
            <a:pPr algn="ctr">
              <a:buNone/>
            </a:pPr>
            <a:r>
              <a:rPr lang="en-US" dirty="0" smtClean="0">
                <a:solidFill>
                  <a:prstClr val="black"/>
                </a:solidFill>
              </a:rPr>
              <a:t>“Peace in the name of God”, St. John Paul II</a:t>
            </a:r>
            <a:r>
              <a:rPr lang="en-US" sz="4800" dirty="0" smtClean="0"/>
              <a:t> </a:t>
            </a:r>
          </a:p>
          <a:p>
            <a:pPr algn="ctr">
              <a:buNone/>
            </a:pPr>
            <a:r>
              <a:rPr lang="en-US" sz="1400" dirty="0" smtClean="0"/>
              <a:t>© The Circles of Rosary  905 896 2958  since 2007</a:t>
            </a:r>
            <a:endParaRPr lang="en-US" dirty="0" smtClean="0"/>
          </a:p>
          <a:p>
            <a:pPr lvl="0" algn="ctr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1500" y="221488"/>
            <a:ext cx="10972800" cy="1143000"/>
          </a:xfrm>
        </p:spPr>
        <p:txBody>
          <a:bodyPr/>
          <a:lstStyle/>
          <a:p>
            <a:pPr algn="ctr"/>
            <a:r>
              <a:rPr lang="en-US" dirty="0" smtClean="0"/>
              <a:t>Welcome to The Circles of Rosary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096000" y="1308100"/>
            <a:ext cx="5791200" cy="5308600"/>
          </a:xfrm>
          <a:prstGeom prst="ellipse">
            <a:avLst/>
          </a:prstGeom>
          <a:solidFill>
            <a:srgbClr val="58F1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803" y="39088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Third Luminous Mystery</a:t>
            </a:r>
            <a:br>
              <a:rPr lang="en-US" sz="4000" dirty="0" smtClean="0"/>
            </a:br>
            <a:r>
              <a:rPr lang="en-US" sz="4000" dirty="0" smtClean="0"/>
              <a:t>	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622424"/>
            <a:ext cx="6078415" cy="49434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 smtClean="0"/>
              <a:t>Jesus Proclaims the Kingdom and calls for conversion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dirty="0" smtClean="0"/>
              <a:t>Obtain for us, dearest Mother, from your Divine Son, the grace and power of the Holy Spirit </a:t>
            </a:r>
          </a:p>
          <a:p>
            <a:pPr marL="0" indent="0">
              <a:buNone/>
            </a:pPr>
            <a:r>
              <a:rPr lang="en-US" sz="3200" b="1" dirty="0" smtClean="0"/>
              <a:t>to belong to God’s kingdom </a:t>
            </a:r>
            <a:r>
              <a:rPr lang="en-US" sz="3200" dirty="0" smtClean="0"/>
              <a:t>through a change of heart.</a:t>
            </a:r>
            <a:r>
              <a:rPr lang="en-US" sz="3200" b="1" dirty="0" smtClean="0"/>
              <a:t> Help us proclaim it by living in Christ’s ways and </a:t>
            </a:r>
            <a:r>
              <a:rPr lang="en-US" sz="3200" dirty="0" smtClean="0"/>
              <a:t>become witnesses of Christ.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_____________________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76" y="1828800"/>
            <a:ext cx="3258936" cy="4345248"/>
          </a:xfrm>
          <a:prstGeom prst="rect">
            <a:avLst/>
          </a:prstGeom>
        </p:spPr>
      </p:pic>
      <p:pic>
        <p:nvPicPr>
          <p:cNvPr id="6" name="Picture 5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0099" y="1128712"/>
            <a:ext cx="995364" cy="47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98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146800" y="1155700"/>
            <a:ext cx="5791200" cy="5308600"/>
          </a:xfrm>
          <a:prstGeom prst="ellipse">
            <a:avLst/>
          </a:prstGeom>
          <a:solidFill>
            <a:srgbClr val="58F1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31919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Fourth Luminous Mystery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825624"/>
            <a:ext cx="5956300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Jesus is Transfigured on</a:t>
            </a:r>
          </a:p>
          <a:p>
            <a:pPr marL="0" indent="0">
              <a:buNone/>
            </a:pPr>
            <a:r>
              <a:rPr lang="en-US" sz="3600" b="1" dirty="0" smtClean="0"/>
              <a:t>Mt. Tabor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dirty="0" smtClean="0"/>
              <a:t>Obtain for us, dearest Mother, from your Divine Son, the grace and power of the Holy Spirit</a:t>
            </a:r>
          </a:p>
          <a:p>
            <a:pPr marL="0" indent="0">
              <a:buNone/>
            </a:pPr>
            <a:r>
              <a:rPr lang="en-US" sz="3600" b="1" dirty="0" smtClean="0"/>
              <a:t>to transform us into the likeness of Christ</a:t>
            </a:r>
            <a:r>
              <a:rPr lang="en-US" sz="3200" b="1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___________________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908" y="1896490"/>
            <a:ext cx="3959692" cy="3914386"/>
          </a:xfrm>
          <a:prstGeom prst="rect">
            <a:avLst/>
          </a:prstGeom>
        </p:spPr>
      </p:pic>
      <p:pic>
        <p:nvPicPr>
          <p:cNvPr id="6" name="Picture 5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2899" y="1141412"/>
            <a:ext cx="995364" cy="47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7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108700" y="1079500"/>
            <a:ext cx="5791200" cy="5308600"/>
          </a:xfrm>
          <a:prstGeom prst="ellipse">
            <a:avLst/>
          </a:prstGeom>
          <a:solidFill>
            <a:srgbClr val="58F1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19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Fifth Luminous Mystery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597024"/>
            <a:ext cx="5626100" cy="49815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Jesus institutes the Holy</a:t>
            </a:r>
            <a:r>
              <a:rPr lang="en-US" sz="3600" b="1" dirty="0"/>
              <a:t> </a:t>
            </a:r>
            <a:r>
              <a:rPr lang="en-US" sz="3600" b="1" dirty="0" smtClean="0"/>
              <a:t>Eucharist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dirty="0" smtClean="0"/>
              <a:t>Obtain for us, dearest Mother from your Divine Son, the grace and power of the Holy Spirit </a:t>
            </a:r>
          </a:p>
          <a:p>
            <a:pPr marL="0" indent="0">
              <a:buNone/>
            </a:pPr>
            <a:r>
              <a:rPr lang="en-US" sz="3600" b="1" dirty="0" smtClean="0"/>
              <a:t>to appreciate Christ’s gifts and to put them to good use in serving God.</a:t>
            </a:r>
            <a:r>
              <a:rPr lang="en-US" sz="3600" dirty="0" smtClean="0"/>
              <a:t> </a:t>
            </a:r>
          </a:p>
          <a:p>
            <a:pPr marL="0" indent="0">
              <a:buNone/>
            </a:pPr>
            <a:r>
              <a:rPr lang="en-US" sz="3600" dirty="0" smtClean="0"/>
              <a:t>Intentions _________________</a:t>
            </a:r>
          </a:p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2006600"/>
            <a:ext cx="4355763" cy="3480341"/>
          </a:xfrm>
          <a:prstGeom prst="rect">
            <a:avLst/>
          </a:prstGeom>
        </p:spPr>
      </p:pic>
      <p:pic>
        <p:nvPicPr>
          <p:cNvPr id="6" name="Picture 5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4255" y="1154112"/>
            <a:ext cx="861308" cy="40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53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72100" y="9398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238125"/>
            <a:ext cx="10515600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Hail Holy Queen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907100"/>
            <a:ext cx="10807700" cy="49509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Hail Holy Queen, Mother of Mercy, </a:t>
            </a:r>
          </a:p>
          <a:p>
            <a:pPr marL="0" indent="0">
              <a:buNone/>
            </a:pPr>
            <a:r>
              <a:rPr lang="en-US" dirty="0" smtClean="0"/>
              <a:t>Hail our life, our sweetness and our hope, </a:t>
            </a:r>
          </a:p>
          <a:p>
            <a:pPr marL="0" indent="0">
              <a:buNone/>
            </a:pPr>
            <a:r>
              <a:rPr lang="en-US" dirty="0" smtClean="0"/>
              <a:t>to thee do we cry, poor banished children of Eve; </a:t>
            </a:r>
          </a:p>
          <a:p>
            <a:pPr marL="0" indent="0">
              <a:buNone/>
            </a:pPr>
            <a:r>
              <a:rPr lang="en-US" dirty="0" smtClean="0"/>
              <a:t>to thee do we send up our sighs, mourning, and weeping in this valley of tears. </a:t>
            </a:r>
          </a:p>
          <a:p>
            <a:pPr marL="0" indent="0">
              <a:buNone/>
            </a:pPr>
            <a:r>
              <a:rPr lang="en-US" dirty="0" smtClean="0"/>
              <a:t>Turn then, most gracious Advocate, </a:t>
            </a:r>
            <a:r>
              <a:rPr lang="en-US" dirty="0" err="1" smtClean="0"/>
              <a:t>thine</a:t>
            </a:r>
            <a:r>
              <a:rPr lang="en-US" dirty="0" smtClean="0"/>
              <a:t> eyes of mercy toward us, </a:t>
            </a:r>
          </a:p>
          <a:p>
            <a:pPr marL="0" indent="0">
              <a:buNone/>
            </a:pPr>
            <a:r>
              <a:rPr lang="en-US" dirty="0" smtClean="0"/>
              <a:t>and after this our exile, </a:t>
            </a:r>
          </a:p>
          <a:p>
            <a:pPr marL="0" indent="0">
              <a:buNone/>
            </a:pPr>
            <a:r>
              <a:rPr lang="en-US" dirty="0" smtClean="0"/>
              <a:t>show unto us the blessed fruit of thy womb, Jesus. </a:t>
            </a:r>
          </a:p>
          <a:p>
            <a:pPr marL="0" indent="0">
              <a:buNone/>
            </a:pPr>
            <a:r>
              <a:rPr lang="en-US" dirty="0" smtClean="0"/>
              <a:t>O Clement, O loving, O sweet Virgin </a:t>
            </a:r>
            <a:r>
              <a:rPr lang="en-US" dirty="0" smtClean="0"/>
              <a:t>Mary.</a:t>
            </a:r>
            <a:endParaRPr lang="en-US" dirty="0" smtClean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dirty="0" smtClean="0"/>
              <a:t>Leader:          </a:t>
            </a:r>
            <a:r>
              <a:rPr lang="en-US" u="sng" dirty="0" smtClean="0"/>
              <a:t>Pray for us, O holy Mother of God</a:t>
            </a:r>
          </a:p>
          <a:p>
            <a:pPr marL="0" indent="0">
              <a:buNone/>
            </a:pPr>
            <a:r>
              <a:rPr lang="en-US" dirty="0" smtClean="0"/>
              <a:t>Response:    </a:t>
            </a:r>
            <a:r>
              <a:rPr lang="en-US" u="sng" dirty="0" smtClean="0"/>
              <a:t>That we may be made worthy of the promises of Christ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0999" y="1217612"/>
            <a:ext cx="941742" cy="44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47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84800" y="9906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Act of Consecration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206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 smtClean="0"/>
              <a:t>O God, whose only begotten Son, </a:t>
            </a:r>
          </a:p>
          <a:p>
            <a:pPr marL="0" indent="0">
              <a:buNone/>
            </a:pPr>
            <a:r>
              <a:rPr lang="en-US" sz="3200" b="1" dirty="0" smtClean="0"/>
              <a:t>by His life, death, and resurrection, </a:t>
            </a:r>
          </a:p>
          <a:p>
            <a:pPr marL="0" indent="0">
              <a:buNone/>
            </a:pPr>
            <a:r>
              <a:rPr lang="en-US" sz="3200" b="1" dirty="0" smtClean="0"/>
              <a:t>has purchased for us the rewards of eternal salvation. </a:t>
            </a:r>
          </a:p>
          <a:p>
            <a:pPr marL="0" indent="0">
              <a:buNone/>
            </a:pPr>
            <a:r>
              <a:rPr lang="en-US" sz="3200" dirty="0" smtClean="0"/>
              <a:t>Grant we beseech Thee </a:t>
            </a:r>
          </a:p>
          <a:p>
            <a:pPr marL="0" indent="0">
              <a:buNone/>
            </a:pPr>
            <a:r>
              <a:rPr lang="en-US" sz="3200" dirty="0" smtClean="0"/>
              <a:t>that while meditating on these mysteries </a:t>
            </a:r>
          </a:p>
          <a:p>
            <a:pPr marL="0" indent="0">
              <a:buNone/>
            </a:pPr>
            <a:r>
              <a:rPr lang="en-US" sz="3200" dirty="0" smtClean="0"/>
              <a:t>of the most Holy Rosary of the Blessed Virgin Mary, </a:t>
            </a:r>
          </a:p>
          <a:p>
            <a:pPr marL="0" indent="0">
              <a:buNone/>
            </a:pPr>
            <a:r>
              <a:rPr lang="en-US" sz="3200" dirty="0" smtClean="0"/>
              <a:t>that we may both imitate what they contain, </a:t>
            </a:r>
          </a:p>
          <a:p>
            <a:pPr marL="0" indent="0">
              <a:buNone/>
            </a:pPr>
            <a:r>
              <a:rPr lang="en-US" sz="3200" dirty="0" smtClean="0"/>
              <a:t>and obtain what they promise, </a:t>
            </a:r>
          </a:p>
          <a:p>
            <a:pPr marL="0" indent="0">
              <a:buNone/>
            </a:pPr>
            <a:r>
              <a:rPr lang="en-US" sz="3200" dirty="0" smtClean="0"/>
              <a:t>through Christ our Lord.   Amen.</a:t>
            </a:r>
            <a:endParaRPr lang="en-US" sz="32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6154" y="1265989"/>
            <a:ext cx="920045" cy="43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83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537700" y="546100"/>
            <a:ext cx="1511300" cy="140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39875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Circles of Rosary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Closing Prayer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1327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400" dirty="0" smtClean="0"/>
          </a:p>
          <a:p>
            <a:pPr marL="0" indent="0" algn="ctr">
              <a:buNone/>
            </a:pPr>
            <a:r>
              <a:rPr lang="en-US" sz="6000" b="1" dirty="0" smtClean="0"/>
              <a:t>Thank you, Lord, for blessing our home</a:t>
            </a:r>
          </a:p>
          <a:p>
            <a:pPr marL="0" indent="0" algn="ctr">
              <a:buNone/>
            </a:pPr>
            <a:r>
              <a:rPr lang="en-US" sz="6000" dirty="0" smtClean="0"/>
              <a:t>A place of safety, comfort and peace </a:t>
            </a:r>
          </a:p>
          <a:p>
            <a:pPr marL="0" indent="0" algn="ctr">
              <a:buNone/>
            </a:pPr>
            <a:r>
              <a:rPr lang="en-US" sz="6000" dirty="0" smtClean="0"/>
              <a:t>A family of unconditional love, forgiveness, mercy and acceptance.</a:t>
            </a:r>
          </a:p>
          <a:p>
            <a:pPr marL="0" indent="0" algn="ctr">
              <a:buNone/>
            </a:pPr>
            <a:endParaRPr lang="en-US" sz="1000" dirty="0" smtClean="0"/>
          </a:p>
          <a:p>
            <a:pPr marL="0" indent="0" algn="ctr">
              <a:buNone/>
            </a:pPr>
            <a:r>
              <a:rPr lang="en-US" sz="6000" b="1" dirty="0" smtClean="0"/>
              <a:t>Help our family to be peacemakers </a:t>
            </a:r>
          </a:p>
          <a:p>
            <a:pPr marL="0" indent="0" algn="ctr">
              <a:buNone/>
            </a:pPr>
            <a:r>
              <a:rPr lang="en-US" sz="6000" dirty="0" smtClean="0"/>
              <a:t>like Mary, Jesus, St. John Paul II and St. Teresa of Calcutta. </a:t>
            </a:r>
          </a:p>
          <a:p>
            <a:pPr marL="0" indent="0" algn="ctr">
              <a:buNone/>
            </a:pPr>
            <a:r>
              <a:rPr lang="en-US" sz="6000" dirty="0" smtClean="0"/>
              <a:t>Please help </a:t>
            </a:r>
            <a:r>
              <a:rPr lang="en-US" sz="6000" smtClean="0"/>
              <a:t>us to </a:t>
            </a:r>
            <a:r>
              <a:rPr lang="en-US" sz="6000" dirty="0" smtClean="0"/>
              <a:t>remember </a:t>
            </a:r>
          </a:p>
          <a:p>
            <a:pPr marL="0" indent="0" algn="ctr">
              <a:buNone/>
            </a:pPr>
            <a:r>
              <a:rPr lang="en-US" sz="6000" dirty="0" smtClean="0"/>
              <a:t>that peace and love around the world starts with you and me. </a:t>
            </a:r>
          </a:p>
          <a:p>
            <a:pPr marL="0" indent="0" algn="ctr">
              <a:buNone/>
            </a:pPr>
            <a:r>
              <a:rPr lang="en-US" sz="12000" dirty="0" smtClean="0"/>
              <a:t> </a:t>
            </a:r>
            <a:r>
              <a:rPr lang="en-US" sz="6000" dirty="0" smtClean="0"/>
              <a:t>Amen</a:t>
            </a:r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55009" y="939800"/>
            <a:ext cx="1206501" cy="5715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09700" y="11303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Church</a:t>
            </a:r>
            <a:endParaRPr lang="en-US" sz="1400" b="1" dirty="0"/>
          </a:p>
        </p:txBody>
      </p:sp>
      <p:sp>
        <p:nvSpPr>
          <p:cNvPr id="6" name="Oval 5"/>
          <p:cNvSpPr/>
          <p:nvPr/>
        </p:nvSpPr>
        <p:spPr>
          <a:xfrm>
            <a:off x="1676400" y="3810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Family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87400" y="4953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School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21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145677" y="435066"/>
            <a:ext cx="1206500" cy="1104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317500"/>
            <a:ext cx="5549900" cy="63373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sz="12800" b="1" dirty="0" smtClean="0"/>
          </a:p>
          <a:p>
            <a:pPr marL="0" indent="0" algn="just">
              <a:buNone/>
            </a:pPr>
            <a:endParaRPr lang="en-US" sz="4800" b="1" dirty="0" smtClean="0"/>
          </a:p>
          <a:p>
            <a:pPr marL="0" indent="0" algn="just">
              <a:buNone/>
            </a:pPr>
            <a:r>
              <a:rPr lang="en-US" sz="12800" b="1" dirty="0" smtClean="0"/>
              <a:t>Let there be peace on earth </a:t>
            </a:r>
          </a:p>
          <a:p>
            <a:pPr marL="0" indent="0" algn="just">
              <a:buNone/>
            </a:pPr>
            <a:r>
              <a:rPr lang="en-US" sz="12800" dirty="0" smtClean="0"/>
              <a:t>and let it begin with me</a:t>
            </a:r>
          </a:p>
          <a:p>
            <a:pPr marL="0" indent="0" algn="just">
              <a:buNone/>
            </a:pPr>
            <a:endParaRPr lang="en-US" sz="11200" dirty="0" smtClean="0"/>
          </a:p>
          <a:p>
            <a:pPr marL="0" indent="0" algn="just">
              <a:buNone/>
            </a:pPr>
            <a:r>
              <a:rPr lang="en-US" sz="12800" dirty="0" smtClean="0"/>
              <a:t>Let there be peace on earth, </a:t>
            </a:r>
          </a:p>
          <a:p>
            <a:pPr marL="0" indent="0" algn="just">
              <a:buNone/>
            </a:pPr>
            <a:r>
              <a:rPr lang="en-US" sz="12800" dirty="0" smtClean="0"/>
              <a:t>the peace that was meant to be</a:t>
            </a:r>
          </a:p>
          <a:p>
            <a:pPr marL="0" indent="0">
              <a:buNone/>
            </a:pPr>
            <a:r>
              <a:rPr lang="en-US" sz="8600" dirty="0" smtClean="0"/>
              <a:t>       </a:t>
            </a:r>
          </a:p>
          <a:p>
            <a:pPr marL="0" indent="0">
              <a:buNone/>
            </a:pPr>
            <a:r>
              <a:rPr lang="en-US" sz="12800" dirty="0" smtClean="0"/>
              <a:t>With God as our Father, </a:t>
            </a:r>
          </a:p>
          <a:p>
            <a:pPr marL="0" indent="0">
              <a:buNone/>
            </a:pPr>
            <a:r>
              <a:rPr lang="en-US" sz="12800" dirty="0" smtClean="0"/>
              <a:t>     children all are we</a:t>
            </a:r>
          </a:p>
          <a:p>
            <a:pPr marL="0" indent="0">
              <a:buNone/>
            </a:pPr>
            <a:r>
              <a:rPr lang="en-US" sz="8000" dirty="0" smtClean="0"/>
              <a:t> </a:t>
            </a:r>
            <a:r>
              <a:rPr lang="en-US" sz="12800" dirty="0" smtClean="0"/>
              <a:t>Let us walk with each other </a:t>
            </a:r>
          </a:p>
          <a:p>
            <a:pPr marL="0" indent="0">
              <a:buNone/>
            </a:pPr>
            <a:r>
              <a:rPr lang="en-US" sz="12800" dirty="0" smtClean="0"/>
              <a:t>     in perfect harmony</a:t>
            </a:r>
            <a:endParaRPr lang="en-US" sz="3000" b="1" dirty="0" smtClean="0"/>
          </a:p>
          <a:p>
            <a:pPr marL="0" indent="0" algn="just">
              <a:buNone/>
            </a:pPr>
            <a:endParaRPr lang="en-US" sz="3000" b="1" dirty="0" smtClean="0"/>
          </a:p>
          <a:p>
            <a:pPr marL="0" indent="0" algn="just">
              <a:buNone/>
            </a:pPr>
            <a:endParaRPr lang="en-US" sz="3000" b="1" dirty="0" smtClean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3283" y="700677"/>
            <a:ext cx="1018823" cy="4826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515100" y="288192"/>
            <a:ext cx="5448300" cy="6099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peace begin with me,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this be the moment now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every step I take,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this be my solemn vow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To take each moment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and live each moment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in peace eternally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there be peace on earth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it begin with me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Jill Jackson &amp;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Miller-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let there be peace on earth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2823" y="264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8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Print and fill in the slip below, your intentions will be included in the Prayer of the Faithful (collective), the community prays with you.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b="1" dirty="0" smtClean="0"/>
              <a:t>The Circles of Rosary</a:t>
            </a:r>
            <a:endParaRPr lang="en-US" dirty="0" smtClean="0"/>
          </a:p>
          <a:p>
            <a:r>
              <a:rPr lang="en-CA" b="1" dirty="0" smtClean="0"/>
              <a:t>Family Circle Petition/Intention Slips   </a:t>
            </a:r>
            <a:endParaRPr lang="en-US" dirty="0" smtClean="0"/>
          </a:p>
          <a:p>
            <a:r>
              <a:rPr lang="en-CA" b="1" dirty="0" smtClean="0"/>
              <a:t> </a:t>
            </a:r>
            <a:endParaRPr lang="en-US" dirty="0" smtClean="0"/>
          </a:p>
          <a:p>
            <a:r>
              <a:rPr lang="en-CA" b="1" dirty="0" smtClean="0"/>
              <a:t>We pray for ________________________________________________________________</a:t>
            </a:r>
            <a:endParaRPr lang="en-US" dirty="0" smtClean="0"/>
          </a:p>
          <a:p>
            <a:r>
              <a:rPr lang="en-CA" b="1" dirty="0" smtClean="0"/>
              <a:t> </a:t>
            </a:r>
            <a:endParaRPr lang="en-US" dirty="0" smtClean="0"/>
          </a:p>
          <a:p>
            <a:r>
              <a:rPr lang="en-CA" b="1" dirty="0" smtClean="0"/>
              <a:t>___________________________________________________________________________</a:t>
            </a:r>
            <a:endParaRPr lang="en-US" dirty="0" smtClean="0"/>
          </a:p>
          <a:p>
            <a:r>
              <a:rPr lang="en-CA" dirty="0" smtClean="0"/>
              <a:t> </a:t>
            </a:r>
            <a:endParaRPr lang="en-US" dirty="0" smtClean="0"/>
          </a:p>
          <a:p>
            <a:r>
              <a:rPr lang="en-CA" dirty="0" smtClean="0"/>
              <a:t>We thank God for ___________________________________________________________</a:t>
            </a:r>
            <a:endParaRPr lang="en-US" dirty="0" smtClean="0"/>
          </a:p>
          <a:p>
            <a:r>
              <a:rPr lang="en-CA" dirty="0" smtClean="0"/>
              <a:t> </a:t>
            </a:r>
            <a:endParaRPr lang="en-US" dirty="0" smtClean="0"/>
          </a:p>
          <a:p>
            <a:r>
              <a:rPr lang="en-CA" dirty="0" smtClean="0"/>
              <a:t>   ___________________________________________________________________________</a:t>
            </a:r>
            <a:endParaRPr lang="en-US" dirty="0" smtClean="0"/>
          </a:p>
          <a:p>
            <a:r>
              <a:rPr lang="en-CA" dirty="0" smtClean="0"/>
              <a:t> </a:t>
            </a:r>
            <a:endParaRPr lang="en-US" dirty="0" smtClean="0"/>
          </a:p>
          <a:p>
            <a:r>
              <a:rPr lang="en-CA" b="1" dirty="0" smtClean="0"/>
              <a:t>Sts. Peter &amp; Paul church welcomes your family and prays with you at church on Saturday/Sunday masses.</a:t>
            </a:r>
            <a:r>
              <a:rPr lang="en-CA" dirty="0" smtClean="0"/>
              <a:t>  Please drop your family written intention slip in a round box marked “Family circle intention box”.  The box is located at the foyer of the church.   (you may sign or not sign your name).   </a:t>
            </a:r>
          </a:p>
          <a:p>
            <a:r>
              <a:rPr lang="en-CA" dirty="0" smtClean="0"/>
              <a:t>Name of Participating </a:t>
            </a:r>
            <a:r>
              <a:rPr lang="en-CA" b="1" dirty="0" smtClean="0"/>
              <a:t>Schoo</a:t>
            </a:r>
            <a:r>
              <a:rPr lang="en-CA" dirty="0" smtClean="0"/>
              <a:t>l Circle _______________________ connecting with Family Circle, in turn connecting with the Church Circle.  We are together at the church as One God Circle of Love, Peace &amp; Joy.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702800" y="368300"/>
            <a:ext cx="1282700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9800" y="342900"/>
            <a:ext cx="10502900" cy="1373359"/>
          </a:xfrm>
          <a:effectLst>
            <a:softEdge rad="0"/>
          </a:effectLst>
        </p:spPr>
        <p:txBody>
          <a:bodyPr>
            <a:normAutofit/>
          </a:bodyPr>
          <a:lstStyle/>
          <a:p>
            <a:pPr algn="ctr"/>
            <a:r>
              <a:rPr lang="en-US" sz="44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The Circles of Rosary   </a:t>
            </a:r>
            <a:r>
              <a:rPr lang="en-US" sz="54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en-US" sz="54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en-US" sz="44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en-US" sz="28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Opening Prayer</a:t>
            </a:r>
            <a:endParaRPr lang="en-US" sz="3600" b="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0" y="2222501"/>
            <a:ext cx="11023600" cy="46355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31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 the name of the Father, of the Son, and of the Holy Spirit.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Dearest  Mary, Jesus Christ,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St. John Paul II, and St Teresa of Calcutta, our peace models</a:t>
            </a:r>
            <a:r>
              <a:rPr lang="en-US" sz="3600" dirty="0"/>
              <a:t>, </a:t>
            </a:r>
            <a:endParaRPr lang="en-US" sz="36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12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Enlighten us in caring and in loving our family</a:t>
            </a:r>
          </a:p>
          <a:p>
            <a:pPr algn="ctr"/>
            <a:r>
              <a:rPr lang="en-US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Help us to care, respect and love our siblings, </a:t>
            </a:r>
          </a:p>
          <a:p>
            <a:pPr algn="ctr"/>
            <a:r>
              <a:rPr lang="en-US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Mom, Dad and elders.</a:t>
            </a:r>
          </a:p>
          <a:p>
            <a:pPr algn="ctr"/>
            <a:r>
              <a:rPr lang="en-US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Show us how to give without expecting a return or </a:t>
            </a:r>
            <a:r>
              <a:rPr lang="en-US" sz="36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favour</a:t>
            </a:r>
            <a:endParaRPr lang="en-US" sz="3600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Enlighten us how to value our family</a:t>
            </a:r>
          </a:p>
          <a:p>
            <a:pPr algn="ctr"/>
            <a:r>
              <a:rPr lang="en-US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With honesty, respect and peace at all times </a:t>
            </a:r>
          </a:p>
          <a:p>
            <a:pPr algn="ctr"/>
            <a:r>
              <a:rPr lang="en-US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Amen</a:t>
            </a:r>
          </a:p>
          <a:p>
            <a:pPr algn="ctr"/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© The Circles of Rosary  905 896 2958 </a:t>
            </a:r>
          </a:p>
          <a:p>
            <a:endParaRPr lang="en-US" sz="3600" dirty="0" smtClean="0"/>
          </a:p>
          <a:p>
            <a:endParaRPr lang="en-US" sz="28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38268" y="749300"/>
            <a:ext cx="1068916" cy="5715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11300" y="2413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Family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270000" y="10287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Church</a:t>
            </a:r>
            <a:endParaRPr lang="en-US" sz="1400" b="1" dirty="0"/>
          </a:p>
        </p:txBody>
      </p:sp>
      <p:sp>
        <p:nvSpPr>
          <p:cNvPr id="7" name="Oval 6"/>
          <p:cNvSpPr/>
          <p:nvPr/>
        </p:nvSpPr>
        <p:spPr>
          <a:xfrm>
            <a:off x="647700" y="4191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School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9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324100" y="8001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15900"/>
            <a:ext cx="55499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Apostles’ Creed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8300" y="1347763"/>
            <a:ext cx="5257800" cy="5281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He ascended into heaven and is seated at the right hand of God the Father Almighty.</a:t>
            </a:r>
          </a:p>
          <a:p>
            <a:pPr marL="0" indent="0" algn="just">
              <a:buNone/>
            </a:pPr>
            <a:r>
              <a:rPr lang="en-US" dirty="0" smtClean="0"/>
              <a:t>From there, He will come </a:t>
            </a:r>
            <a:r>
              <a:rPr lang="en-US" dirty="0" smtClean="0"/>
              <a:t>to </a:t>
            </a:r>
            <a:r>
              <a:rPr lang="en-US" dirty="0" smtClean="0"/>
              <a:t>judge the living and the dead.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I believe in the Holy Spirit, the holy Catholic Church, the communion of saints, the forgiveness of sins, the resurrection of the body, and life everlasting.</a:t>
            </a:r>
          </a:p>
          <a:p>
            <a:pPr marL="0" indent="0" algn="ctr">
              <a:buNone/>
            </a:pPr>
            <a:r>
              <a:rPr lang="en-US" dirty="0" smtClean="0"/>
              <a:t>Amen.</a:t>
            </a:r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0937" y="1090612"/>
            <a:ext cx="931863" cy="44140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792263"/>
            <a:ext cx="5727700" cy="506573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believe in God, The Father Almighty, creator of heaven and earth,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in Jesus Christ, his only </a:t>
            </a:r>
            <a:r>
              <a:rPr lang="en-US" sz="4500" dirty="0"/>
              <a:t>Son, our Lord,     </a:t>
            </a:r>
            <a:endParaRPr kumimoji="0" lang="en-US" sz="4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 was conceived by the Holy Spirit,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born of the Virgin Mary,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Suffered under Pontius Pilate,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 crucified, died, and was buried.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descended into hell;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the third day,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rose again from the dead;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94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86400" y="9906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Our Father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2045603"/>
            <a:ext cx="10833100" cy="48123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Our Father, who art in Heaven, </a:t>
            </a:r>
          </a:p>
          <a:p>
            <a:pPr marL="0" indent="0" algn="ctr">
              <a:buNone/>
            </a:pPr>
            <a:r>
              <a:rPr lang="en-US" dirty="0" smtClean="0"/>
              <a:t>Hallowed be thy name.</a:t>
            </a:r>
          </a:p>
          <a:p>
            <a:pPr marL="0" indent="0" algn="ctr">
              <a:buNone/>
            </a:pPr>
            <a:r>
              <a:rPr lang="en-US" dirty="0" smtClean="0"/>
              <a:t>Thy kingdom come, thy will be done, </a:t>
            </a:r>
          </a:p>
          <a:p>
            <a:pPr marL="0" indent="0" algn="ctr">
              <a:buNone/>
            </a:pPr>
            <a:r>
              <a:rPr lang="en-US" dirty="0" smtClean="0"/>
              <a:t>on earth as it is in Heaven.</a:t>
            </a:r>
          </a:p>
          <a:p>
            <a:pPr marL="0" indent="0" algn="ctr">
              <a:buNone/>
            </a:pPr>
            <a:r>
              <a:rPr lang="en-US" dirty="0" smtClean="0"/>
              <a:t>Give us this day our daily bread, </a:t>
            </a:r>
          </a:p>
          <a:p>
            <a:pPr marL="0" indent="0" algn="ctr">
              <a:buNone/>
            </a:pPr>
            <a:r>
              <a:rPr lang="en-US" dirty="0" smtClean="0"/>
              <a:t>and forgive us our trespasses,</a:t>
            </a:r>
          </a:p>
          <a:p>
            <a:pPr marL="0" indent="0" algn="ctr">
              <a:buNone/>
            </a:pPr>
            <a:r>
              <a:rPr lang="en-US" dirty="0" smtClean="0"/>
              <a:t>As we forgive those who trespass against us</a:t>
            </a:r>
          </a:p>
          <a:p>
            <a:pPr marL="0" indent="0" algn="ctr">
              <a:buNone/>
            </a:pPr>
            <a:r>
              <a:rPr lang="en-US" dirty="0" smtClean="0"/>
              <a:t>And lead us not into temptation</a:t>
            </a:r>
          </a:p>
          <a:p>
            <a:pPr marL="0" indent="0" algn="ctr">
              <a:buNone/>
            </a:pPr>
            <a:r>
              <a:rPr lang="en-US" dirty="0" smtClean="0"/>
              <a:t>But deliver us from evil.</a:t>
            </a:r>
          </a:p>
          <a:p>
            <a:pPr marL="0" indent="0" algn="ctr">
              <a:buNone/>
            </a:pPr>
            <a:r>
              <a:rPr lang="en-US" dirty="0" smtClean="0"/>
              <a:t>Amen.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7837" y="1270000"/>
            <a:ext cx="965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67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78100" y="10414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6" name="Oval 5"/>
          <p:cNvSpPr/>
          <p:nvPr/>
        </p:nvSpPr>
        <p:spPr>
          <a:xfrm>
            <a:off x="6197600" y="927100"/>
            <a:ext cx="5791200" cy="530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76225"/>
            <a:ext cx="5981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Hail Mary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81224"/>
            <a:ext cx="5918200" cy="4498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Hail Mary, full of grace!</a:t>
            </a:r>
          </a:p>
          <a:p>
            <a:pPr marL="0" indent="0" algn="ctr">
              <a:buNone/>
            </a:pPr>
            <a:r>
              <a:rPr lang="en-US" dirty="0" smtClean="0"/>
              <a:t>The Lord is with thee.</a:t>
            </a:r>
          </a:p>
          <a:p>
            <a:pPr marL="0" indent="0" algn="ctr">
              <a:buNone/>
            </a:pPr>
            <a:r>
              <a:rPr lang="en-US" dirty="0" smtClean="0"/>
              <a:t>Blessed are thou </a:t>
            </a:r>
            <a:r>
              <a:rPr lang="en-US" dirty="0" smtClean="0"/>
              <a:t>among </a:t>
            </a:r>
            <a:r>
              <a:rPr lang="en-US" dirty="0" smtClean="0"/>
              <a:t>women, </a:t>
            </a:r>
          </a:p>
          <a:p>
            <a:pPr marL="0" indent="0" algn="ctr">
              <a:buNone/>
            </a:pPr>
            <a:r>
              <a:rPr lang="en-US" dirty="0" smtClean="0"/>
              <a:t>And blessed is the fruit of thy womb, Jesus.</a:t>
            </a:r>
          </a:p>
          <a:p>
            <a:pPr marL="0" indent="0" algn="ctr">
              <a:buNone/>
            </a:pPr>
            <a:r>
              <a:rPr lang="en-US" dirty="0" smtClean="0"/>
              <a:t>Holy Mary, Mother of God, </a:t>
            </a:r>
          </a:p>
          <a:p>
            <a:pPr marL="0" indent="0" algn="ctr">
              <a:buNone/>
            </a:pPr>
            <a:r>
              <a:rPr lang="en-US" dirty="0" smtClean="0"/>
              <a:t>Pray for us sinners</a:t>
            </a:r>
          </a:p>
          <a:p>
            <a:pPr marL="0" indent="0" algn="ctr">
              <a:buNone/>
            </a:pPr>
            <a:r>
              <a:rPr lang="en-US" dirty="0" smtClean="0"/>
              <a:t>Now and </a:t>
            </a:r>
            <a:r>
              <a:rPr lang="en-US" dirty="0" smtClean="0"/>
              <a:t>at </a:t>
            </a:r>
            <a:r>
              <a:rPr lang="en-US" dirty="0" smtClean="0"/>
              <a:t>the hour of death.</a:t>
            </a:r>
          </a:p>
          <a:p>
            <a:pPr marL="0" indent="0" algn="ctr">
              <a:buNone/>
            </a:pPr>
            <a:r>
              <a:rPr lang="en-US" dirty="0" smtClean="0"/>
              <a:t>Amen.</a:t>
            </a: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2237" y="1306512"/>
            <a:ext cx="941741" cy="446088"/>
          </a:xfrm>
          <a:prstGeom prst="rect">
            <a:avLst/>
          </a:prstGeom>
        </p:spPr>
      </p:pic>
      <p:pic>
        <p:nvPicPr>
          <p:cNvPr id="5" name="Picture 4" descr="1438426608068 crown roses M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00" y="1388532"/>
            <a:ext cx="3225800" cy="430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88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48300" y="10033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Glory Be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300" dirty="0" smtClean="0"/>
              <a:t>Glory be to the Father, </a:t>
            </a:r>
          </a:p>
          <a:p>
            <a:pPr marL="0" indent="0" algn="ctr">
              <a:buNone/>
            </a:pPr>
            <a:r>
              <a:rPr lang="en-US" sz="4300" dirty="0" smtClean="0"/>
              <a:t>And to the Son, </a:t>
            </a:r>
          </a:p>
          <a:p>
            <a:pPr marL="0" indent="0" algn="ctr">
              <a:buNone/>
            </a:pPr>
            <a:r>
              <a:rPr lang="en-US" sz="4300" dirty="0" smtClean="0"/>
              <a:t>And to the Holy Spirit</a:t>
            </a:r>
          </a:p>
          <a:p>
            <a:pPr marL="0" indent="0" algn="ctr">
              <a:buNone/>
            </a:pPr>
            <a:endParaRPr lang="en-US" sz="2600" dirty="0" smtClean="0"/>
          </a:p>
          <a:p>
            <a:pPr marL="0" indent="0" algn="ctr">
              <a:buNone/>
            </a:pPr>
            <a:r>
              <a:rPr lang="en-US" sz="4300" dirty="0" smtClean="0"/>
              <a:t>As it was in the beginning, </a:t>
            </a:r>
          </a:p>
          <a:p>
            <a:pPr marL="0" indent="0" algn="ctr">
              <a:buNone/>
            </a:pPr>
            <a:r>
              <a:rPr lang="en-US" sz="4300" dirty="0" smtClean="0"/>
              <a:t>Is now, and ever shall be</a:t>
            </a:r>
          </a:p>
          <a:p>
            <a:pPr marL="0" indent="0" algn="ctr">
              <a:buNone/>
            </a:pPr>
            <a:r>
              <a:rPr lang="en-US" sz="4300" dirty="0" smtClean="0"/>
              <a:t>World without end.</a:t>
            </a:r>
          </a:p>
          <a:p>
            <a:pPr marL="0" indent="0" algn="ctr">
              <a:buNone/>
            </a:pPr>
            <a:r>
              <a:rPr lang="en-US" sz="3500" dirty="0" smtClean="0"/>
              <a:t>Amen.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9899" y="1281112"/>
            <a:ext cx="995364" cy="47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64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245100" y="1231900"/>
            <a:ext cx="1397000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40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Fatima Prayer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16200"/>
            <a:ext cx="10515600" cy="35607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 smtClean="0"/>
              <a:t>O my Jesus, </a:t>
            </a:r>
          </a:p>
          <a:p>
            <a:pPr marL="0" indent="0" algn="ctr">
              <a:buNone/>
            </a:pPr>
            <a:r>
              <a:rPr lang="en-US" sz="4000" dirty="0" smtClean="0"/>
              <a:t>Forgive us our sins,</a:t>
            </a:r>
          </a:p>
          <a:p>
            <a:pPr marL="0" indent="0" algn="ctr">
              <a:buNone/>
            </a:pPr>
            <a:r>
              <a:rPr lang="en-US" sz="4000" dirty="0" smtClean="0"/>
              <a:t>Save us from the fires of hell,</a:t>
            </a:r>
          </a:p>
          <a:p>
            <a:pPr marL="0" indent="0" algn="ctr">
              <a:buNone/>
            </a:pPr>
            <a:r>
              <a:rPr lang="en-US" sz="4000" dirty="0" smtClean="0"/>
              <a:t>Lead all souls to Heaven,</a:t>
            </a:r>
          </a:p>
          <a:p>
            <a:pPr marL="0" indent="0" algn="ctr">
              <a:buNone/>
            </a:pPr>
            <a:r>
              <a:rPr lang="en-US" sz="4000" dirty="0" smtClean="0"/>
              <a:t>Especially those </a:t>
            </a:r>
            <a:r>
              <a:rPr lang="en-US" sz="4000" dirty="0" smtClean="0"/>
              <a:t>most </a:t>
            </a:r>
            <a:r>
              <a:rPr lang="en-US" sz="4000" dirty="0"/>
              <a:t>in need of </a:t>
            </a:r>
            <a:r>
              <a:rPr lang="en-US" sz="4000" dirty="0" smtClean="0"/>
              <a:t>thy mercy.</a:t>
            </a:r>
          </a:p>
          <a:p>
            <a:pPr marL="0" indent="0" algn="ctr">
              <a:buNone/>
            </a:pPr>
            <a:endParaRPr lang="en-US" sz="32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4433" y="1587500"/>
            <a:ext cx="1072444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12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146800" y="1231900"/>
            <a:ext cx="5791200" cy="5308600"/>
          </a:xfrm>
          <a:prstGeom prst="ellipse">
            <a:avLst/>
          </a:prstGeom>
          <a:solidFill>
            <a:srgbClr val="58F1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97" y="3009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First Luminous Mystery</a:t>
            </a:r>
            <a:br>
              <a:rPr lang="en-US" sz="4000" dirty="0" smtClean="0"/>
            </a:br>
            <a:r>
              <a:rPr lang="en-US" sz="4000" dirty="0" smtClean="0"/>
              <a:t>         </a:t>
            </a:r>
            <a:r>
              <a:rPr lang="en-US" sz="2800" dirty="0" smtClean="0"/>
              <a:t>Thursdays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558924"/>
            <a:ext cx="5717540" cy="50450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Jesus is Baptized by John in the River Jordan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3200" dirty="0" smtClean="0"/>
              <a:t>Obtain for us, dearest Mother, from your Divine Son, the grace and power of the Holy Spirit </a:t>
            </a:r>
          </a:p>
          <a:p>
            <a:pPr marL="0" indent="0">
              <a:buNone/>
            </a:pPr>
            <a:r>
              <a:rPr lang="en-US" sz="3200" b="1" dirty="0" smtClean="0"/>
              <a:t>to be the light of the world and </a:t>
            </a:r>
            <a:r>
              <a:rPr lang="en-US" sz="3200" dirty="0" smtClean="0"/>
              <a:t>salt of the earth </a:t>
            </a:r>
            <a:r>
              <a:rPr lang="en-US" sz="3200" b="1" dirty="0" smtClean="0"/>
              <a:t>as </a:t>
            </a:r>
            <a:r>
              <a:rPr lang="en-US" sz="3200" b="1" dirty="0"/>
              <a:t>J</a:t>
            </a:r>
            <a:r>
              <a:rPr lang="en-US" sz="3200" b="1" dirty="0" smtClean="0"/>
              <a:t>esus wants us to be.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712" y="1803401"/>
            <a:ext cx="3498988" cy="4178727"/>
          </a:xfrm>
          <a:prstGeom prst="rect">
            <a:avLst/>
          </a:prstGeom>
        </p:spPr>
      </p:pic>
      <p:pic>
        <p:nvPicPr>
          <p:cNvPr id="6" name="Picture 5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6277" y="1014412"/>
            <a:ext cx="807686" cy="3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23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146800" y="914400"/>
            <a:ext cx="5791200" cy="5308600"/>
          </a:xfrm>
          <a:prstGeom prst="ellipse">
            <a:avLst/>
          </a:prstGeom>
          <a:solidFill>
            <a:srgbClr val="58F1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58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Second Luminous Mystery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74824"/>
            <a:ext cx="5994400" cy="48545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 dirty="0" smtClean="0"/>
              <a:t>Jesus works his first miracle at the Wedding at Cana</a:t>
            </a:r>
          </a:p>
          <a:p>
            <a:pPr marL="0" indent="0">
              <a:buNone/>
            </a:pPr>
            <a:r>
              <a:rPr lang="en-US" sz="3200" dirty="0" smtClean="0"/>
              <a:t>Obtain for us, dearest Mother, from your Divine Son, the grace and power of the Holy Spirit </a:t>
            </a:r>
          </a:p>
          <a:p>
            <a:pPr marL="0" indent="0">
              <a:buNone/>
            </a:pPr>
            <a:r>
              <a:rPr lang="en-US" sz="3200" b="1" dirty="0" smtClean="0"/>
              <a:t>to do whatever Jesus tells us and to go about doing good as Jesus did.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___________________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248" y="1372972"/>
            <a:ext cx="3239752" cy="4319669"/>
          </a:xfrm>
          <a:prstGeom prst="rect">
            <a:avLst/>
          </a:prstGeom>
        </p:spPr>
      </p:pic>
      <p:pic>
        <p:nvPicPr>
          <p:cNvPr id="6" name="Picture 5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5855" y="1192212"/>
            <a:ext cx="861308" cy="40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179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10F64FE80CD27A408D85AC545D3ABAE6" ma:contentTypeVersion="1" ma:contentTypeDescription="Upload an image." ma:contentTypeScope="" ma:versionID="f0a29c27d038540f10b040c49d71689d">
  <xsd:schema xmlns:xsd="http://www.w3.org/2001/XMLSchema" xmlns:xs="http://www.w3.org/2001/XMLSchema" xmlns:p="http://schemas.microsoft.com/office/2006/metadata/properties" xmlns:ns1="http://schemas.microsoft.com/sharepoint/v3" xmlns:ns2="AE9AE41F-FAAB-4E8C-877A-C7054F2E2B7A" xmlns:ns3="http://schemas.microsoft.com/sharepoint/v3/fields" targetNamespace="http://schemas.microsoft.com/office/2006/metadata/properties" ma:root="true" ma:fieldsID="fa467a75047c233b0e2b051e6b841c4b" ns1:_="" ns2:_="" ns3:_="">
    <xsd:import namespace="http://schemas.microsoft.com/sharepoint/v3"/>
    <xsd:import namespace="AE9AE41F-FAAB-4E8C-877A-C7054F2E2B7A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AE41F-FAAB-4E8C-877A-C7054F2E2B7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ImageCreateDate xmlns="AE9AE41F-FAAB-4E8C-877A-C7054F2E2B7A" xsi:nil="true"/>
  </documentManagement>
</p:properties>
</file>

<file path=customXml/itemProps1.xml><?xml version="1.0" encoding="utf-8"?>
<ds:datastoreItem xmlns:ds="http://schemas.openxmlformats.org/officeDocument/2006/customXml" ds:itemID="{F456BB7A-BEB0-4BA1-949B-30AB0D41EB81}"/>
</file>

<file path=customXml/itemProps2.xml><?xml version="1.0" encoding="utf-8"?>
<ds:datastoreItem xmlns:ds="http://schemas.openxmlformats.org/officeDocument/2006/customXml" ds:itemID="{7E0FB553-1B00-4E1C-B954-BE91A3061A1B}"/>
</file>

<file path=customXml/itemProps3.xml><?xml version="1.0" encoding="utf-8"?>
<ds:datastoreItem xmlns:ds="http://schemas.openxmlformats.org/officeDocument/2006/customXml" ds:itemID="{148501EE-87FC-4BF7-ABB6-BE0E85F32716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608</TotalTime>
  <Words>1174</Words>
  <Application>Microsoft Office PowerPoint</Application>
  <PresentationFormat>Widescreen</PresentationFormat>
  <Paragraphs>191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Constantia</vt:lpstr>
      <vt:lpstr>Wingdings 2</vt:lpstr>
      <vt:lpstr>Flow</vt:lpstr>
      <vt:lpstr>Welcome to The Circles of Rosary</vt:lpstr>
      <vt:lpstr>The Circles of Rosary     Opening Prayer</vt:lpstr>
      <vt:lpstr>The Apostles’ Creed </vt:lpstr>
      <vt:lpstr>Our Father </vt:lpstr>
      <vt:lpstr>Hail Mary </vt:lpstr>
      <vt:lpstr>Glory Be  </vt:lpstr>
      <vt:lpstr>Fatima Prayer </vt:lpstr>
      <vt:lpstr>The First Luminous Mystery          Thursdays</vt:lpstr>
      <vt:lpstr>The Second Luminous Mystery </vt:lpstr>
      <vt:lpstr>The Third Luminous Mystery  </vt:lpstr>
      <vt:lpstr>The Fourth Luminous Mystery </vt:lpstr>
      <vt:lpstr>The Fifth Luminous Mystery </vt:lpstr>
      <vt:lpstr>Hail Holy Queen </vt:lpstr>
      <vt:lpstr>Act of Consecration </vt:lpstr>
      <vt:lpstr> The Circles of Rosary  Closing Prayer  </vt:lpstr>
      <vt:lpstr>PowerPoint Presentation</vt:lpstr>
      <vt:lpstr>Print and fill in the slip below, your intentions will be included in the Prayer of the Faithful (collective), the community prays with you.</vt:lpstr>
    </vt:vector>
  </TitlesOfParts>
  <Company>Dufferin-Peel CDSB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Prayer</dc:title>
  <dc:creator>Cora Bryce The Circles of Rosary;pictures by Dias, Blossom</dc:creator>
  <cp:keywords/>
  <dc:description/>
  <cp:lastModifiedBy>Gregg, Kevin</cp:lastModifiedBy>
  <cp:revision>85</cp:revision>
  <dcterms:created xsi:type="dcterms:W3CDTF">2014-11-12T19:37:58Z</dcterms:created>
  <dcterms:modified xsi:type="dcterms:W3CDTF">2018-03-27T11:48:51Z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0x0101009148F5A04DDD49CBA7127AADA5FB792B00AADE34325A8B49CDA8BB4DB53328F2140010F64FE80CD27A408D85AC545D3ABAE6</vt:lpwstr>
  </property>
  <property fmtid="{D5CDD505-2E9C-101B-9397-08002B2CF9AE}" pid="3" name="vti_imgdate">
    <vt:lpwstr>2018-03-27T00:00:00Z</vt:lpwstr>
  </property>
</Properties>
</file>