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70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09E1"/>
    <a:srgbClr val="F35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2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4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65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67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39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00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4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43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570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89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DC9E3-0955-4F46-9D4F-5D4E6BC3226A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3F86-5356-41A8-97EF-23F44B1839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9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0166074" y="460512"/>
            <a:ext cx="1530626" cy="14190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8309" y="518836"/>
            <a:ext cx="9144000" cy="1874837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The Circles of Rosary</a:t>
            </a:r>
            <a:br>
              <a:rPr lang="en-US" sz="48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3100" dirty="0" smtClean="0"/>
              <a:t>Opening Prayer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22" y="2171700"/>
            <a:ext cx="11055074" cy="46863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 the name of the Father, of the Son, and of the Holy Spirit.</a:t>
            </a:r>
          </a:p>
          <a:p>
            <a:endParaRPr lang="en-US" sz="1000" dirty="0" smtClean="0"/>
          </a:p>
          <a:p>
            <a:r>
              <a:rPr lang="en-US" sz="2800" dirty="0" smtClean="0"/>
              <a:t>Dearest  Mary, Jesus Christ,</a:t>
            </a:r>
          </a:p>
          <a:p>
            <a:r>
              <a:rPr lang="en-US" sz="2800" dirty="0" smtClean="0"/>
              <a:t>St. John Paul II, and St. Teresa of Calcutta, our peace models, </a:t>
            </a:r>
          </a:p>
          <a:p>
            <a:r>
              <a:rPr lang="en-US" sz="2800" b="1" dirty="0" smtClean="0"/>
              <a:t>Enlighten us in caring and in loving our family</a:t>
            </a:r>
          </a:p>
          <a:p>
            <a:r>
              <a:rPr lang="en-US" sz="2800" dirty="0" smtClean="0"/>
              <a:t>Help us to care, respect and love our siblings, Mom, Dad and elders.</a:t>
            </a:r>
          </a:p>
          <a:p>
            <a:r>
              <a:rPr lang="en-US" sz="2800" b="1" dirty="0" smtClean="0"/>
              <a:t>Show us how to give without expecting a return or </a:t>
            </a:r>
            <a:r>
              <a:rPr lang="en-US" sz="2800" b="1" dirty="0" err="1" smtClean="0"/>
              <a:t>favour</a:t>
            </a:r>
            <a:endParaRPr lang="en-US" sz="2800" b="1" dirty="0" smtClean="0"/>
          </a:p>
          <a:p>
            <a:r>
              <a:rPr lang="en-US" sz="2800" dirty="0" smtClean="0"/>
              <a:t>Enlighten us how to value our family</a:t>
            </a:r>
          </a:p>
          <a:p>
            <a:r>
              <a:rPr lang="en-US" sz="2800" b="1" dirty="0" smtClean="0"/>
              <a:t>With honesty, respect and peace at all times </a:t>
            </a:r>
          </a:p>
          <a:p>
            <a:r>
              <a:rPr lang="en-US" dirty="0" smtClean="0"/>
              <a:t> Amen  </a:t>
            </a:r>
          </a:p>
          <a:p>
            <a:endParaRPr lang="en-US" sz="1700" dirty="0" smtClean="0"/>
          </a:p>
          <a:p>
            <a:r>
              <a:rPr lang="en-US" sz="1700" dirty="0" smtClean="0"/>
              <a:t>© The Circles of Rosary  905 896 2958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07636" y="887412"/>
            <a:ext cx="1325563" cy="62789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03074" y="193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39574" y="10828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577574" y="511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98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388100" y="1257300"/>
            <a:ext cx="56388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9699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Fourth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1825625"/>
            <a:ext cx="5981700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The Carrying of the Cross</a:t>
            </a:r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3600" b="1" dirty="0" smtClean="0"/>
              <a:t>to overcome hate and anger and grow Christ’s love within us.</a:t>
            </a:r>
          </a:p>
          <a:p>
            <a:pPr marL="0" indent="0">
              <a:buNone/>
            </a:pPr>
            <a:r>
              <a:rPr lang="en-US" sz="3600" dirty="0" smtClean="0"/>
              <a:t>Intentions ___________________</a:t>
            </a:r>
          </a:p>
          <a:p>
            <a:pPr marL="0" indent="0">
              <a:buNone/>
            </a:pP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899" y="1812672"/>
            <a:ext cx="3200401" cy="4249713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7037" y="1192212"/>
            <a:ext cx="941741" cy="44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045200" y="1270000"/>
            <a:ext cx="5664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319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Fifth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825624"/>
            <a:ext cx="5866423" cy="452437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8000" b="1" dirty="0" smtClean="0"/>
              <a:t>The Crucifixion and Death </a:t>
            </a:r>
          </a:p>
          <a:p>
            <a:pPr marL="0" indent="0">
              <a:buNone/>
            </a:pPr>
            <a:r>
              <a:rPr lang="en-US" sz="8000" b="1" dirty="0" smtClean="0"/>
              <a:t>of Jesus Christ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5900" dirty="0" smtClean="0"/>
              <a:t>Obtain for us, dearest Mother, </a:t>
            </a:r>
          </a:p>
          <a:p>
            <a:pPr marL="0" indent="0">
              <a:buNone/>
            </a:pPr>
            <a:r>
              <a:rPr lang="en-US" sz="5900" dirty="0" smtClean="0"/>
              <a:t>from your Divine Son, the grace and </a:t>
            </a:r>
          </a:p>
          <a:p>
            <a:pPr marL="0" indent="0">
              <a:buNone/>
            </a:pPr>
            <a:r>
              <a:rPr lang="en-US" sz="5900" dirty="0" smtClean="0"/>
              <a:t>power of the Holy Spirit</a:t>
            </a:r>
          </a:p>
          <a:p>
            <a:pPr marL="0" indent="0">
              <a:buNone/>
            </a:pPr>
            <a:endParaRPr lang="en-US" sz="4100" b="1" dirty="0" smtClean="0"/>
          </a:p>
          <a:p>
            <a:pPr marL="0" indent="0">
              <a:buNone/>
            </a:pPr>
            <a:r>
              <a:rPr lang="en-US" sz="6700" b="1" dirty="0" smtClean="0"/>
              <a:t>to overcome feeling of revenge and choose forgiveness as </a:t>
            </a:r>
          </a:p>
          <a:p>
            <a:pPr marL="0" indent="0">
              <a:buNone/>
            </a:pPr>
            <a:r>
              <a:rPr lang="en-US" sz="6700" b="1" dirty="0" smtClean="0"/>
              <a:t>Christ did.</a:t>
            </a:r>
          </a:p>
          <a:p>
            <a:pPr marL="0" indent="0">
              <a:buNone/>
            </a:pPr>
            <a:endParaRPr lang="en-US" sz="6000" b="1" dirty="0" smtClean="0"/>
          </a:p>
          <a:p>
            <a:pPr marL="0" indent="0">
              <a:buNone/>
            </a:pPr>
            <a:r>
              <a:rPr lang="en-US" sz="7200" dirty="0" smtClean="0"/>
              <a:t>Intentions _____________________</a:t>
            </a:r>
          </a:p>
          <a:p>
            <a:pPr marL="0" indent="0">
              <a:buNone/>
            </a:pPr>
            <a:endParaRPr lang="en-US" sz="6700" b="1" dirty="0" smtClean="0"/>
          </a:p>
          <a:p>
            <a:pPr marL="0" indent="0">
              <a:buNone/>
            </a:pPr>
            <a:endParaRPr lang="en-US" sz="4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893" y="1830110"/>
            <a:ext cx="3101707" cy="4267950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70237" y="11287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53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67074" y="10574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Hail Holy Queen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945200"/>
            <a:ext cx="11404600" cy="47299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Hail Holy Queen, Mother of Mercy, </a:t>
            </a:r>
          </a:p>
          <a:p>
            <a:pPr marL="0" indent="0">
              <a:buNone/>
            </a:pPr>
            <a:r>
              <a:rPr lang="en-US" dirty="0" smtClean="0"/>
              <a:t>hail our life, our sweetness and our hope, </a:t>
            </a:r>
          </a:p>
          <a:p>
            <a:pPr marL="0" indent="0">
              <a:buNone/>
            </a:pPr>
            <a:r>
              <a:rPr lang="en-US" dirty="0" smtClean="0"/>
              <a:t>to thee do we cry, poor banished children of Eve; </a:t>
            </a:r>
          </a:p>
          <a:p>
            <a:pPr marL="0" indent="0">
              <a:buNone/>
            </a:pPr>
            <a:r>
              <a:rPr lang="en-US" dirty="0" smtClean="0"/>
              <a:t>to thee do we send up our sighs, mourning, and weeping in this valley of tears. </a:t>
            </a:r>
          </a:p>
          <a:p>
            <a:pPr marL="0" indent="0">
              <a:buNone/>
            </a:pPr>
            <a:r>
              <a:rPr lang="en-US" dirty="0" smtClean="0"/>
              <a:t>Turn then, most gracious Advocate, thine eyes of mercy toward us, </a:t>
            </a:r>
          </a:p>
          <a:p>
            <a:pPr marL="0" indent="0">
              <a:buNone/>
            </a:pPr>
            <a:r>
              <a:rPr lang="en-US" dirty="0" smtClean="0"/>
              <a:t>and after this our exile, </a:t>
            </a:r>
          </a:p>
          <a:p>
            <a:pPr marL="0" indent="0">
              <a:buNone/>
            </a:pPr>
            <a:r>
              <a:rPr lang="en-US" dirty="0" smtClean="0"/>
              <a:t>show unto us the blessed fruit of thy womb, Jesus. </a:t>
            </a:r>
          </a:p>
          <a:p>
            <a:pPr marL="0" indent="0">
              <a:buNone/>
            </a:pPr>
            <a:r>
              <a:rPr lang="en-US" dirty="0" smtClean="0"/>
              <a:t>O Clement, O loving, O sweet Virgin </a:t>
            </a:r>
            <a:r>
              <a:rPr lang="en-US" dirty="0" smtClean="0"/>
              <a:t>Mary.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Leader:          </a:t>
            </a:r>
            <a:r>
              <a:rPr lang="en-US" u="sng" dirty="0" smtClean="0"/>
              <a:t>Pray for us, O holy Mother of God</a:t>
            </a:r>
          </a:p>
          <a:p>
            <a:pPr marL="0" indent="0">
              <a:buNone/>
            </a:pPr>
            <a:r>
              <a:rPr lang="en-US" dirty="0" smtClean="0"/>
              <a:t>Response:    </a:t>
            </a:r>
            <a:r>
              <a:rPr lang="en-US" u="sng" dirty="0" smtClean="0"/>
              <a:t>That we may be made worthy of the promises of Christ.    Amen.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837" y="1347955"/>
            <a:ext cx="919163" cy="4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79774" y="9812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Act of Consecration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300" y="21685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O God, whose only begotten Son, </a:t>
            </a:r>
          </a:p>
          <a:p>
            <a:pPr marL="0" indent="0">
              <a:buNone/>
            </a:pPr>
            <a:r>
              <a:rPr lang="en-US" sz="3200" b="1" dirty="0" smtClean="0"/>
              <a:t>by His life, death, and resurrection, </a:t>
            </a:r>
          </a:p>
          <a:p>
            <a:pPr marL="0" indent="0">
              <a:buNone/>
            </a:pPr>
            <a:r>
              <a:rPr lang="en-US" sz="3200" b="1" dirty="0" smtClean="0"/>
              <a:t>has purchased for us the rewards of eternal salvation. </a:t>
            </a:r>
          </a:p>
          <a:p>
            <a:pPr marL="0" indent="0">
              <a:buNone/>
            </a:pPr>
            <a:r>
              <a:rPr lang="en-US" sz="3200" dirty="0" smtClean="0"/>
              <a:t>Grant we beseech Thee </a:t>
            </a:r>
          </a:p>
          <a:p>
            <a:pPr marL="0" indent="0">
              <a:buNone/>
            </a:pPr>
            <a:r>
              <a:rPr lang="en-US" sz="3200" dirty="0" smtClean="0"/>
              <a:t>that while meditating on these mysteries </a:t>
            </a:r>
          </a:p>
          <a:p>
            <a:pPr marL="0" indent="0">
              <a:buNone/>
            </a:pPr>
            <a:r>
              <a:rPr lang="en-US" sz="3200" dirty="0" smtClean="0"/>
              <a:t>of the most Holy Rosary of the Blessed Virgin Mary, </a:t>
            </a:r>
          </a:p>
          <a:p>
            <a:pPr marL="0" indent="0">
              <a:buNone/>
            </a:pPr>
            <a:r>
              <a:rPr lang="en-US" sz="3200" dirty="0" smtClean="0"/>
              <a:t>that we may both imitate what they contain, </a:t>
            </a:r>
          </a:p>
          <a:p>
            <a:pPr marL="0" indent="0">
              <a:buNone/>
            </a:pPr>
            <a:r>
              <a:rPr lang="en-US" sz="3200" dirty="0" smtClean="0"/>
              <a:t>and obtain what they promise, </a:t>
            </a:r>
          </a:p>
          <a:p>
            <a:pPr marL="0" indent="0">
              <a:buNone/>
            </a:pPr>
            <a:r>
              <a:rPr lang="en-US" sz="3200" dirty="0" smtClean="0"/>
              <a:t>through Christ our Lord.   Amen.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8774" y="1219200"/>
            <a:ext cx="938389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8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9810474" y="520700"/>
            <a:ext cx="1568726" cy="14003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365125"/>
            <a:ext cx="11303000" cy="16160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Circles of Rosary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Closing Prayer</a:t>
            </a:r>
            <a:br>
              <a:rPr lang="en-US" sz="2700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2219325"/>
            <a:ext cx="11290300" cy="435133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en-US" sz="200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900" b="1" dirty="0" smtClean="0"/>
              <a:t>Thank you, Lord, for blessing our home</a:t>
            </a:r>
          </a:p>
          <a:p>
            <a:pPr marL="0" indent="0" algn="ctr">
              <a:buNone/>
            </a:pPr>
            <a:r>
              <a:rPr lang="en-US" sz="5900" dirty="0" smtClean="0"/>
              <a:t>A place of safety, comfort and peace </a:t>
            </a:r>
          </a:p>
          <a:p>
            <a:pPr marL="0" indent="0" algn="ctr">
              <a:buNone/>
            </a:pPr>
            <a:r>
              <a:rPr lang="en-US" sz="5900" dirty="0" smtClean="0"/>
              <a:t>A family of unconditional love, forgiveness, mercy and acceptance.</a:t>
            </a:r>
          </a:p>
          <a:p>
            <a:pPr marL="0" indent="0" algn="ctr">
              <a:buNone/>
            </a:pPr>
            <a:endParaRPr lang="en-US" sz="1500" dirty="0" smtClean="0"/>
          </a:p>
          <a:p>
            <a:pPr marL="0" indent="0" algn="ctr">
              <a:buNone/>
            </a:pPr>
            <a:r>
              <a:rPr lang="en-US" sz="5900" b="1" dirty="0" smtClean="0"/>
              <a:t>Help our family to be peacemakers </a:t>
            </a:r>
          </a:p>
          <a:p>
            <a:pPr marL="0" indent="0" algn="ctr">
              <a:buNone/>
            </a:pPr>
            <a:r>
              <a:rPr lang="en-US" sz="5900" dirty="0" smtClean="0"/>
              <a:t>like Mary, Jesus, St. John Paul II and St. Teresa of Calcutta. </a:t>
            </a:r>
          </a:p>
          <a:p>
            <a:pPr marL="0" indent="0" algn="ctr">
              <a:buNone/>
            </a:pPr>
            <a:r>
              <a:rPr lang="en-US" sz="5900" dirty="0" smtClean="0"/>
              <a:t>Please help us to remember </a:t>
            </a:r>
          </a:p>
          <a:p>
            <a:pPr marL="0" indent="0" algn="ctr">
              <a:buNone/>
            </a:pPr>
            <a:r>
              <a:rPr lang="en-US" sz="5900" dirty="0" smtClean="0"/>
              <a:t>that peace and love around the world starts with you and me</a:t>
            </a:r>
            <a:r>
              <a:rPr lang="en-US" sz="3600" dirty="0" smtClean="0"/>
              <a:t>. </a:t>
            </a:r>
          </a:p>
          <a:p>
            <a:pPr marL="0" indent="0" algn="ctr">
              <a:buNone/>
            </a:pPr>
            <a:r>
              <a:rPr lang="en-US" sz="11400" dirty="0" smtClean="0"/>
              <a:t> </a:t>
            </a:r>
            <a:r>
              <a:rPr lang="en-US" sz="4500" dirty="0" smtClean="0"/>
              <a:t>Amen</a:t>
            </a:r>
            <a:endParaRPr lang="en-US" sz="29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7437" y="900112"/>
            <a:ext cx="1290286" cy="61118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60174" y="8796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School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936474" y="5367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Family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898374" y="14511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Church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519521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327926" y="362226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5562600" cy="5821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3500" b="1" dirty="0" smtClean="0"/>
          </a:p>
          <a:p>
            <a:pPr marL="0" indent="0" algn="just">
              <a:buNone/>
            </a:pPr>
            <a:r>
              <a:rPr lang="en-US" sz="3500" b="1" dirty="0" smtClean="0"/>
              <a:t>Let there be peace on earth </a:t>
            </a:r>
            <a:r>
              <a:rPr lang="en-US" sz="3500" dirty="0" smtClean="0"/>
              <a:t>and let it begin with me</a:t>
            </a:r>
          </a:p>
          <a:p>
            <a:pPr marL="0" indent="0" algn="just">
              <a:buNone/>
            </a:pPr>
            <a:r>
              <a:rPr lang="en-US" dirty="0" smtClean="0"/>
              <a:t>Let there be peace on earth, </a:t>
            </a:r>
          </a:p>
          <a:p>
            <a:pPr marL="0" indent="0" algn="just">
              <a:buNone/>
            </a:pPr>
            <a:r>
              <a:rPr lang="en-US" dirty="0" smtClean="0"/>
              <a:t>the peace that was meant to be</a:t>
            </a:r>
          </a:p>
          <a:p>
            <a:pPr marL="0" indent="0">
              <a:buNone/>
            </a:pPr>
            <a:r>
              <a:rPr lang="en-US" dirty="0" smtClean="0"/>
              <a:t>       With God as our Father, </a:t>
            </a:r>
          </a:p>
          <a:p>
            <a:pPr marL="0" indent="0">
              <a:buNone/>
            </a:pPr>
            <a:r>
              <a:rPr lang="en-US" dirty="0" smtClean="0"/>
              <a:t>       children all are we</a:t>
            </a:r>
          </a:p>
          <a:p>
            <a:pPr marL="0" indent="0">
              <a:buNone/>
            </a:pPr>
            <a:r>
              <a:rPr lang="en-US" dirty="0" smtClean="0"/>
              <a:t>Let us walk with each other </a:t>
            </a:r>
          </a:p>
          <a:p>
            <a:pPr marL="0" indent="0">
              <a:buNone/>
            </a:pPr>
            <a:r>
              <a:rPr lang="en-US" dirty="0" smtClean="0"/>
              <a:t>in perfect harmony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11303" y="623473"/>
            <a:ext cx="995364" cy="471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07200" y="812800"/>
            <a:ext cx="4927600" cy="545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peace begin with me,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this be the moment now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With every step I take,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b="1" dirty="0" smtClean="0"/>
              <a:t>Let this be my solemn vow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To take each moment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and live each moment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        in peace eternally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Let there be peace on earth </a:t>
            </a:r>
          </a:p>
          <a:p>
            <a:pPr lvl="0" algn="just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3200" dirty="0" smtClean="0"/>
              <a:t>and </a:t>
            </a:r>
            <a:r>
              <a:rPr lang="en-US" sz="3200" b="1" dirty="0" smtClean="0"/>
              <a:t>let it begin with me</a:t>
            </a:r>
            <a:endParaRPr lang="en-US" sz="1600" b="1" dirty="0" smtClean="0"/>
          </a:p>
          <a:p>
            <a:pPr lvl="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1200" dirty="0" smtClean="0"/>
              <a:t>-</a:t>
            </a:r>
            <a:r>
              <a:rPr lang="en-US" dirty="0" smtClean="0"/>
              <a:t> Jill Jackson &amp; </a:t>
            </a:r>
            <a:r>
              <a:rPr lang="en-US" dirty="0" err="1" smtClean="0"/>
              <a:t>Sy</a:t>
            </a:r>
            <a:r>
              <a:rPr lang="en-US" dirty="0" smtClean="0"/>
              <a:t> Miller-</a:t>
            </a:r>
            <a:endParaRPr lang="en-US" dirty="0"/>
          </a:p>
        </p:txBody>
      </p:sp>
      <p:pic>
        <p:nvPicPr>
          <p:cNvPr id="2" name="let there be peace on earth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41417" y="3622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8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9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609574" y="8796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204910"/>
            <a:ext cx="5905500" cy="1325563"/>
          </a:xfrm>
        </p:spPr>
        <p:txBody>
          <a:bodyPr/>
          <a:lstStyle/>
          <a:p>
            <a:pPr algn="ctr"/>
            <a:r>
              <a:rPr lang="en-US" dirty="0" smtClean="0"/>
              <a:t>The Apostles’ Creed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1262"/>
            <a:ext cx="5537200" cy="521813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en-US" sz="2400" dirty="0" smtClean="0"/>
          </a:p>
          <a:p>
            <a:pPr marL="0" indent="0" algn="just">
              <a:buNone/>
            </a:pPr>
            <a:r>
              <a:rPr lang="en-US" sz="2400" dirty="0" smtClean="0"/>
              <a:t>I believe in God, </a:t>
            </a:r>
          </a:p>
          <a:p>
            <a:pPr marL="0" indent="0" algn="just">
              <a:buNone/>
            </a:pPr>
            <a:r>
              <a:rPr lang="en-US" sz="2400" dirty="0" smtClean="0"/>
              <a:t>The Father Almighty, </a:t>
            </a:r>
          </a:p>
          <a:p>
            <a:pPr marL="0" indent="0" algn="just">
              <a:buNone/>
            </a:pPr>
            <a:r>
              <a:rPr lang="en-US" sz="2400" dirty="0" smtClean="0"/>
              <a:t>creator of heaven and earth, </a:t>
            </a:r>
          </a:p>
          <a:p>
            <a:pPr marL="0" indent="0" algn="just">
              <a:buNone/>
            </a:pPr>
            <a:r>
              <a:rPr lang="en-US" sz="2400" dirty="0" smtClean="0"/>
              <a:t>And in Jesus Christ, his only Son, our Lord,</a:t>
            </a:r>
          </a:p>
          <a:p>
            <a:pPr marL="0" indent="0" algn="just">
              <a:buNone/>
            </a:pPr>
            <a:r>
              <a:rPr lang="en-US" sz="2400" dirty="0" smtClean="0"/>
              <a:t>Who was conceived by the Holy Spirit, born of the Virgin Mary,</a:t>
            </a:r>
          </a:p>
          <a:p>
            <a:pPr marL="0" indent="0" algn="just">
              <a:buNone/>
            </a:pPr>
            <a:r>
              <a:rPr lang="en-US" sz="2400" dirty="0" smtClean="0"/>
              <a:t>Suffered under Pontius Pilate, </a:t>
            </a:r>
          </a:p>
          <a:p>
            <a:pPr marL="0" indent="0" algn="just">
              <a:buNone/>
            </a:pPr>
            <a:r>
              <a:rPr lang="en-US" sz="2400" dirty="0" smtClean="0"/>
              <a:t>was crucified, died, and was buried.</a:t>
            </a:r>
          </a:p>
          <a:p>
            <a:pPr marL="0" indent="0" algn="just">
              <a:buNone/>
            </a:pPr>
            <a:r>
              <a:rPr lang="en-US" sz="2400" dirty="0" smtClean="0"/>
              <a:t>He descended into hell; </a:t>
            </a:r>
          </a:p>
          <a:p>
            <a:pPr marL="0" indent="0" algn="just">
              <a:buNone/>
            </a:pPr>
            <a:r>
              <a:rPr lang="en-US" sz="2400" dirty="0" smtClean="0"/>
              <a:t>on the third day, </a:t>
            </a:r>
          </a:p>
          <a:p>
            <a:pPr marL="0" indent="0" algn="just">
              <a:buNone/>
            </a:pPr>
            <a:r>
              <a:rPr lang="en-US" sz="2400" dirty="0" smtClean="0"/>
              <a:t>He rose again from the dead;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5737" y="1181100"/>
            <a:ext cx="906464" cy="3937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718300" y="1347763"/>
            <a:ext cx="5257800" cy="528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 ascended into heaven and is seated at the right hand of God the Father Almighty.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From there, He will come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judge the living and the dead.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believe in the Holy Spirit, the holy Catholic Church, the communion of saints, the forgiveness of sins, the resurrection of the body, and life everlasting.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5029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Our Father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9000" y="2248803"/>
            <a:ext cx="10515600" cy="48123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Our Father, who art in Heaven, </a:t>
            </a:r>
          </a:p>
          <a:p>
            <a:pPr marL="0" indent="0" algn="ctr">
              <a:buNone/>
            </a:pPr>
            <a:r>
              <a:rPr lang="en-US" dirty="0" smtClean="0"/>
              <a:t>Hallowed be thy name.</a:t>
            </a:r>
          </a:p>
          <a:p>
            <a:pPr marL="0" indent="0" algn="ctr">
              <a:buNone/>
            </a:pPr>
            <a:r>
              <a:rPr lang="en-US" dirty="0" smtClean="0"/>
              <a:t>Thy kingdom come, thy will be done, </a:t>
            </a:r>
          </a:p>
          <a:p>
            <a:pPr marL="0" indent="0" algn="ctr">
              <a:buNone/>
            </a:pPr>
            <a:r>
              <a:rPr lang="en-US" dirty="0" smtClean="0"/>
              <a:t>on earth as it is in Heaven.</a:t>
            </a:r>
          </a:p>
          <a:p>
            <a:pPr marL="0" indent="0" algn="ctr">
              <a:buNone/>
            </a:pPr>
            <a:r>
              <a:rPr lang="en-US" dirty="0" smtClean="0"/>
              <a:t>Give us this day our daily bread, </a:t>
            </a:r>
          </a:p>
          <a:p>
            <a:pPr marL="0" indent="0" algn="ctr">
              <a:buNone/>
            </a:pPr>
            <a:r>
              <a:rPr lang="en-US" dirty="0" smtClean="0"/>
              <a:t>and forgive us our trespasses,</a:t>
            </a:r>
          </a:p>
          <a:p>
            <a:pPr marL="0" indent="0" algn="ctr">
              <a:buNone/>
            </a:pPr>
            <a:r>
              <a:rPr lang="en-US" dirty="0" smtClean="0"/>
              <a:t>As we forgive those who trespass against us</a:t>
            </a:r>
          </a:p>
          <a:p>
            <a:pPr marL="0" indent="0" algn="ctr">
              <a:buNone/>
            </a:pPr>
            <a:r>
              <a:rPr lang="en-US" dirty="0" smtClean="0"/>
              <a:t>And lead us not into temptation</a:t>
            </a:r>
          </a:p>
          <a:p>
            <a:pPr marL="0" indent="0" algn="ctr">
              <a:buNone/>
            </a:pPr>
            <a:r>
              <a:rPr lang="en-US" dirty="0" smtClean="0"/>
              <a:t>But deliver us from evil.</a:t>
            </a:r>
          </a:p>
          <a:p>
            <a:pPr marL="0" indent="0" algn="ctr">
              <a:buNone/>
            </a:pPr>
            <a:r>
              <a:rPr lang="en-US" dirty="0" smtClean="0"/>
              <a:t>Amen.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5441674" y="1019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19737" y="1257300"/>
            <a:ext cx="965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11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219174" y="10193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04821" y="1319212"/>
            <a:ext cx="941741" cy="44608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718852" y="1126436"/>
            <a:ext cx="5274368" cy="5214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365125"/>
            <a:ext cx="6934200" cy="1325563"/>
          </a:xfrm>
        </p:spPr>
        <p:txBody>
          <a:bodyPr/>
          <a:lstStyle/>
          <a:p>
            <a:pPr algn="ctr"/>
            <a:r>
              <a:rPr lang="en-US" dirty="0" smtClean="0"/>
              <a:t>Hail Mary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2260600"/>
            <a:ext cx="6718300" cy="4386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smtClean="0"/>
              <a:t>Hail Mary, full of grace!</a:t>
            </a:r>
          </a:p>
          <a:p>
            <a:pPr marL="0" indent="0" algn="ctr">
              <a:buNone/>
            </a:pPr>
            <a:r>
              <a:rPr lang="en-US" dirty="0" smtClean="0"/>
              <a:t>The Lord is with thee.</a:t>
            </a:r>
          </a:p>
          <a:p>
            <a:pPr marL="0" indent="0" algn="ctr">
              <a:buNone/>
            </a:pPr>
            <a:r>
              <a:rPr lang="en-US" dirty="0" smtClean="0"/>
              <a:t>Blessed are thou </a:t>
            </a:r>
            <a:r>
              <a:rPr lang="en-US" dirty="0" smtClean="0"/>
              <a:t>among </a:t>
            </a:r>
            <a:r>
              <a:rPr lang="en-US" dirty="0" smtClean="0"/>
              <a:t>women, </a:t>
            </a:r>
          </a:p>
          <a:p>
            <a:pPr marL="0" indent="0" algn="ctr">
              <a:buNone/>
            </a:pPr>
            <a:r>
              <a:rPr lang="en-US" dirty="0" smtClean="0"/>
              <a:t>And blessed is the fruit of thy womb, </a:t>
            </a:r>
          </a:p>
          <a:p>
            <a:pPr marL="0" indent="0" algn="ctr">
              <a:buNone/>
            </a:pPr>
            <a:r>
              <a:rPr lang="en-US" dirty="0" smtClean="0"/>
              <a:t>Jesus.</a:t>
            </a:r>
          </a:p>
          <a:p>
            <a:pPr marL="0" indent="0" algn="ctr">
              <a:buNone/>
            </a:pPr>
            <a:r>
              <a:rPr lang="en-US" dirty="0" smtClean="0"/>
              <a:t>Holy Mary, Mother of God, </a:t>
            </a:r>
          </a:p>
          <a:p>
            <a:pPr marL="0" indent="0" algn="ctr">
              <a:buNone/>
            </a:pPr>
            <a:r>
              <a:rPr lang="en-US" dirty="0" smtClean="0"/>
              <a:t>Pray for us sinners</a:t>
            </a:r>
          </a:p>
          <a:p>
            <a:pPr marL="0" indent="0" algn="ctr">
              <a:buNone/>
            </a:pPr>
            <a:r>
              <a:rPr lang="en-US" dirty="0" smtClean="0"/>
              <a:t>Now and </a:t>
            </a:r>
            <a:r>
              <a:rPr lang="en-US" dirty="0" smtClean="0"/>
              <a:t>at </a:t>
            </a:r>
            <a:r>
              <a:rPr lang="en-US" dirty="0" smtClean="0"/>
              <a:t>the hour of death.</a:t>
            </a:r>
          </a:p>
          <a:p>
            <a:pPr marL="0" indent="0" algn="ctr">
              <a:buNone/>
            </a:pPr>
            <a:r>
              <a:rPr lang="en-US" sz="2000" dirty="0" smtClean="0"/>
              <a:t>Amen.</a:t>
            </a:r>
            <a:endParaRPr lang="en-US" sz="2000" dirty="0"/>
          </a:p>
        </p:txBody>
      </p:sp>
      <p:pic>
        <p:nvPicPr>
          <p:cNvPr id="7" name="Picture 6" descr="1438426608068 crown roses M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55283" y="1623946"/>
            <a:ext cx="3124751" cy="41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54374" y="10701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Glory Be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0" y="218122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Glory be to the Father, </a:t>
            </a:r>
          </a:p>
          <a:p>
            <a:pPr marL="0" indent="0" algn="ctr">
              <a:buNone/>
            </a:pPr>
            <a:r>
              <a:rPr lang="en-US" sz="3600" dirty="0" smtClean="0"/>
              <a:t>And to the Son, </a:t>
            </a:r>
          </a:p>
          <a:p>
            <a:pPr marL="0" indent="0" algn="ctr">
              <a:buNone/>
            </a:pPr>
            <a:r>
              <a:rPr lang="en-US" sz="3600" dirty="0" smtClean="0"/>
              <a:t>And to the Holy Spirit</a:t>
            </a:r>
          </a:p>
          <a:p>
            <a:pPr marL="0" indent="0" algn="ctr">
              <a:buNone/>
            </a:pPr>
            <a:r>
              <a:rPr lang="en-US" sz="3600" dirty="0" smtClean="0"/>
              <a:t>As it was in the beginning, </a:t>
            </a:r>
          </a:p>
          <a:p>
            <a:pPr marL="0" indent="0" algn="ctr">
              <a:buNone/>
            </a:pPr>
            <a:r>
              <a:rPr lang="en-US" sz="3600" dirty="0" smtClean="0"/>
              <a:t>Is now, and ever shall be</a:t>
            </a:r>
          </a:p>
          <a:p>
            <a:pPr marL="0" indent="0" algn="ctr">
              <a:buNone/>
            </a:pPr>
            <a:r>
              <a:rPr lang="en-US" sz="3600" dirty="0" smtClean="0"/>
              <a:t>A world without end.</a:t>
            </a:r>
          </a:p>
          <a:p>
            <a:pPr marL="0" indent="0" algn="ctr">
              <a:buNone/>
            </a:pPr>
            <a:r>
              <a:rPr lang="en-US" sz="3600" dirty="0" smtClean="0"/>
              <a:t>Amen.</a:t>
            </a:r>
            <a:endParaRPr lang="en-US" dirty="0" smtClean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5911" y="1357312"/>
            <a:ext cx="968552" cy="45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711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416274" y="1044713"/>
            <a:ext cx="11303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Fatima Prayer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47899"/>
            <a:ext cx="10515600" cy="39290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O my Jesus, </a:t>
            </a:r>
          </a:p>
          <a:p>
            <a:pPr marL="0" indent="0" algn="ctr">
              <a:buNone/>
            </a:pPr>
            <a:r>
              <a:rPr lang="en-US" sz="4400" dirty="0" smtClean="0"/>
              <a:t>Forgive us our sins,</a:t>
            </a:r>
          </a:p>
          <a:p>
            <a:pPr marL="0" indent="0" algn="ctr">
              <a:buNone/>
            </a:pPr>
            <a:r>
              <a:rPr lang="en-US" sz="4400" dirty="0" smtClean="0"/>
              <a:t>Save us from the fires of hell,</a:t>
            </a:r>
          </a:p>
          <a:p>
            <a:pPr marL="0" indent="0" algn="ctr">
              <a:buNone/>
            </a:pPr>
            <a:r>
              <a:rPr lang="en-US" sz="4400" dirty="0" smtClean="0"/>
              <a:t>Lead all souls to Heaven,</a:t>
            </a:r>
          </a:p>
          <a:p>
            <a:pPr marL="0" indent="0" algn="ctr">
              <a:buNone/>
            </a:pPr>
            <a:r>
              <a:rPr lang="en-US" sz="4400" dirty="0" smtClean="0"/>
              <a:t>Especially </a:t>
            </a:r>
            <a:r>
              <a:rPr lang="en-US" sz="4400" dirty="0" smtClean="0"/>
              <a:t>those </a:t>
            </a:r>
            <a:r>
              <a:rPr lang="en-US" sz="4400" dirty="0" smtClean="0"/>
              <a:t>most in </a:t>
            </a:r>
            <a:r>
              <a:rPr lang="en-US" sz="4400" dirty="0"/>
              <a:t>need </a:t>
            </a:r>
            <a:r>
              <a:rPr lang="en-US" sz="4400" dirty="0" smtClean="0"/>
              <a:t>of thy mercy </a:t>
            </a:r>
            <a:endParaRPr lang="en-US" sz="4400" dirty="0"/>
          </a:p>
        </p:txBody>
      </p:sp>
      <p:pic>
        <p:nvPicPr>
          <p:cNvPr id="4" name="Picture 3" descr="rosa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99099" y="1319212"/>
            <a:ext cx="995364" cy="47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55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5918200" y="12700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97" y="3136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First Sorrowful Mystery</a:t>
            </a:r>
            <a:br>
              <a:rPr lang="en-US" sz="4000" dirty="0" smtClean="0"/>
            </a:br>
            <a:r>
              <a:rPr lang="en-US" sz="4000" dirty="0" smtClean="0"/>
              <a:t>           </a:t>
            </a:r>
            <a:r>
              <a:rPr lang="en-US" sz="3200" dirty="0" smtClean="0"/>
              <a:t> Tuesdays and Fridays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68525"/>
            <a:ext cx="566674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 smtClean="0"/>
              <a:t>The Agony in the Garden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be truly prayerful in order to recognize and to accept the Father’s will as Jesus did.</a:t>
            </a:r>
          </a:p>
          <a:p>
            <a:pPr marL="0" indent="0">
              <a:buNone/>
            </a:pPr>
            <a:endParaRPr lang="en-US" sz="3200" b="1" dirty="0" smtClean="0"/>
          </a:p>
          <a:p>
            <a:pPr marL="0" indent="0">
              <a:buNone/>
            </a:pPr>
            <a:r>
              <a:rPr lang="en-US" sz="3200" dirty="0" smtClean="0"/>
              <a:t>Intentions ______________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501" y="2006600"/>
            <a:ext cx="3886200" cy="392933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137" y="1090612"/>
            <a:ext cx="1209852" cy="57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723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00800" y="12573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4924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Second Sorrowful Mystery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825624"/>
            <a:ext cx="6334760" cy="4829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/>
              <a:t>The Scourging at the Pillar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200" b="1" dirty="0" smtClean="0"/>
              <a:t>to overcome any thought of violence.  Instead choose to live in peace as Jesus showed us.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_____________________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601" y="1798791"/>
            <a:ext cx="3378200" cy="4211490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2137" y="1230312"/>
            <a:ext cx="1181430" cy="62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61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248400" y="1219200"/>
            <a:ext cx="5791200" cy="5308600"/>
          </a:xfrm>
          <a:prstGeom prst="ellipse">
            <a:avLst/>
          </a:prstGeom>
          <a:solidFill>
            <a:srgbClr val="090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467083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Third Sorrowful Mystery</a:t>
            </a:r>
            <a:br>
              <a:rPr lang="en-US" sz="4000" dirty="0" smtClean="0"/>
            </a:br>
            <a:r>
              <a:rPr lang="en-US" sz="4000" dirty="0" smtClean="0"/>
              <a:t>	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1" y="2028825"/>
            <a:ext cx="567689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600" b="1" dirty="0" smtClean="0"/>
              <a:t>The Crowning with Thorns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3200" dirty="0" smtClean="0"/>
              <a:t>Obtain for us, dearest Mother, from your Divine Son, the grace and power of the Holy Spirit </a:t>
            </a:r>
          </a:p>
          <a:p>
            <a:pPr marL="0" indent="0">
              <a:buNone/>
            </a:pPr>
            <a:r>
              <a:rPr lang="en-US" sz="3600" b="1" dirty="0" smtClean="0"/>
              <a:t>to stop pride ruling over our lives and become humble as Jesus did</a:t>
            </a:r>
            <a:r>
              <a:rPr lang="en-US" sz="3200" b="1" dirty="0" smtClean="0"/>
              <a:t>.</a:t>
            </a:r>
          </a:p>
          <a:p>
            <a:pPr marL="0" indent="0">
              <a:buNone/>
            </a:pPr>
            <a:r>
              <a:rPr lang="en-US" sz="3200" dirty="0" smtClean="0"/>
              <a:t>Intentions ____________________</a:t>
            </a:r>
          </a:p>
          <a:p>
            <a:pPr marL="0" indent="0">
              <a:buNone/>
            </a:pP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05" y="1762282"/>
            <a:ext cx="3405996" cy="4181317"/>
          </a:xfrm>
          <a:prstGeom prst="rect">
            <a:avLst/>
          </a:prstGeom>
        </p:spPr>
      </p:pic>
      <p:pic>
        <p:nvPicPr>
          <p:cNvPr id="5" name="Picture 4" descr="rosar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1543" y="1179512"/>
            <a:ext cx="888119" cy="4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98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10F64FE80CD27A408D85AC545D3ABAE6" ma:contentTypeVersion="1" ma:contentTypeDescription="Upload an image." ma:contentTypeScope="" ma:versionID="f0a29c27d038540f10b040c49d71689d">
  <xsd:schema xmlns:xsd="http://www.w3.org/2001/XMLSchema" xmlns:xs="http://www.w3.org/2001/XMLSchema" xmlns:p="http://schemas.microsoft.com/office/2006/metadata/properties" xmlns:ns1="http://schemas.microsoft.com/sharepoint/v3" xmlns:ns2="AE9AE41F-FAAB-4E8C-877A-C7054F2E2B7A" xmlns:ns3="http://schemas.microsoft.com/sharepoint/v3/fields" targetNamespace="http://schemas.microsoft.com/office/2006/metadata/properties" ma:root="true" ma:fieldsID="fa467a75047c233b0e2b051e6b841c4b" ns1:_="" ns2:_="" ns3:_="">
    <xsd:import namespace="http://schemas.microsoft.com/sharepoint/v3"/>
    <xsd:import namespace="AE9AE41F-FAAB-4E8C-877A-C7054F2E2B7A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AE41F-FAAB-4E8C-877A-C7054F2E2B7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  <ImageCreateDate xmlns="AE9AE41F-FAAB-4E8C-877A-C7054F2E2B7A" xsi:nil="true"/>
  </documentManagement>
</p:properties>
</file>

<file path=customXml/itemProps1.xml><?xml version="1.0" encoding="utf-8"?>
<ds:datastoreItem xmlns:ds="http://schemas.openxmlformats.org/officeDocument/2006/customXml" ds:itemID="{9A9931EF-5A98-4C65-9DD6-6C3C44907BD2}"/>
</file>

<file path=customXml/itemProps2.xml><?xml version="1.0" encoding="utf-8"?>
<ds:datastoreItem xmlns:ds="http://schemas.openxmlformats.org/officeDocument/2006/customXml" ds:itemID="{DE53B742-CDFC-417E-82E9-9D1FA9519EBA}"/>
</file>

<file path=customXml/itemProps3.xml><?xml version="1.0" encoding="utf-8"?>
<ds:datastoreItem xmlns:ds="http://schemas.openxmlformats.org/officeDocument/2006/customXml" ds:itemID="{C80F83B0-ACD9-47FE-9C3A-35AF4912B11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</TotalTime>
  <Words>1044</Words>
  <Application>Microsoft Office PowerPoint</Application>
  <PresentationFormat>Widescreen</PresentationFormat>
  <Paragraphs>160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The Circles of Rosary  Opening Prayer </vt:lpstr>
      <vt:lpstr>The Apostles’ Creed </vt:lpstr>
      <vt:lpstr>Our Father</vt:lpstr>
      <vt:lpstr>Hail Mary </vt:lpstr>
      <vt:lpstr>Glory Be  </vt:lpstr>
      <vt:lpstr>Fatima Prayer </vt:lpstr>
      <vt:lpstr>The First Sorrowful Mystery             Tuesdays and Fridays</vt:lpstr>
      <vt:lpstr>The Second Sorrowful Mystery </vt:lpstr>
      <vt:lpstr>The Third Sorrowful Mystery  </vt:lpstr>
      <vt:lpstr>The Fourth Sorrowful Mystery </vt:lpstr>
      <vt:lpstr>The Fifth Sorrowful Mystery </vt:lpstr>
      <vt:lpstr> Hail Holy Queen  </vt:lpstr>
      <vt:lpstr>Act of Consecration </vt:lpstr>
      <vt:lpstr> The Circles of Rosary  Closing Prayer </vt:lpstr>
      <vt:lpstr>PowerPoint Presentation</vt:lpstr>
    </vt:vector>
  </TitlesOfParts>
  <Company>Dufferin-Peel 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Prayer</dc:title>
  <dc:creator>Cora Bryce The Circles of Rosary;pictures by Dias, Blossom</dc:creator>
  <cp:keywords/>
  <dc:description/>
  <cp:lastModifiedBy>Gregg, Kevin</cp:lastModifiedBy>
  <cp:revision>83</cp:revision>
  <dcterms:created xsi:type="dcterms:W3CDTF">2014-11-12T19:37:58Z</dcterms:created>
  <dcterms:modified xsi:type="dcterms:W3CDTF">2018-03-27T11:39:00Z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0x0101009148F5A04DDD49CBA7127AADA5FB792B00AADE34325A8B49CDA8BB4DB53328F2140010F64FE80CD27A408D85AC545D3ABAE6</vt:lpwstr>
  </property>
  <property fmtid="{D5CDD505-2E9C-101B-9397-08002B2CF9AE}" pid="3" name="vti_imgdate">
    <vt:lpwstr>2018-03-27T00:00:00Z</vt:lpwstr>
  </property>
</Properties>
</file>